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363" r:id="rId3"/>
    <p:sldId id="257" r:id="rId4"/>
    <p:sldId id="439" r:id="rId5"/>
    <p:sldId id="450" r:id="rId6"/>
    <p:sldId id="451" r:id="rId7"/>
    <p:sldId id="265" r:id="rId8"/>
    <p:sldId id="443" r:id="rId9"/>
    <p:sldId id="444" r:id="rId10"/>
    <p:sldId id="446" r:id="rId11"/>
    <p:sldId id="447" r:id="rId12"/>
    <p:sldId id="266" r:id="rId13"/>
    <p:sldId id="448" r:id="rId14"/>
    <p:sldId id="449" r:id="rId15"/>
    <p:sldId id="271" r:id="rId16"/>
    <p:sldId id="272" r:id="rId17"/>
    <p:sldId id="273" r:id="rId18"/>
    <p:sldId id="274" r:id="rId19"/>
    <p:sldId id="364" r:id="rId20"/>
    <p:sldId id="367" r:id="rId21"/>
    <p:sldId id="368" r:id="rId22"/>
    <p:sldId id="370" r:id="rId23"/>
    <p:sldId id="373" r:id="rId24"/>
    <p:sldId id="375" r:id="rId25"/>
    <p:sldId id="453" r:id="rId26"/>
    <p:sldId id="454" r:id="rId27"/>
    <p:sldId id="455" r:id="rId28"/>
    <p:sldId id="431" r:id="rId29"/>
    <p:sldId id="432" r:id="rId30"/>
    <p:sldId id="433" r:id="rId31"/>
    <p:sldId id="434" r:id="rId32"/>
    <p:sldId id="438" r:id="rId33"/>
    <p:sldId id="435" r:id="rId34"/>
    <p:sldId id="436" r:id="rId35"/>
    <p:sldId id="437" r:id="rId36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HLiu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3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emf"/><Relationship Id="rId1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9333" units="cm"/>
      <inkml:brushProperty name="height" value="0.09333" units="cm"/>
      <inkml:brushProperty name="color" value="#00b050"/>
      <inkml:brushProperty name="fitToCurve" value="1"/>
    </inkml:brush>
  </inkml:definitions>
  <inkml:trace contextRef="#ctx0" brushRef="#br0">429-348 0,'0'0'0,"0"0"0,0 0 0,0 0 0,0 0 0,9-4 15,4 0 0,-13 4 0,0 0 0,0 0 16,9-4 0,-9 4 0,0 0 0,-5-4 16,5 4 0,0 0 0,0 0 0,0 0 15,-13-7 0,13 7 0,0 0 0,0 0 16,-4 0 0,4 0 0,0 0 0,0 0 15,0 0 0,0 0 0,0 0 0,0 0 16,13 0 0,-13 0 0,0 0 0,0 0 0,9 0 0,-9 0 16,0 0 0,0 0 0,0 0 0,0 0 15,0 0 0,0 0 0,0 0 0,0 0 16,0 0 0,0 0 0,-13 0 0,13 0 16,0 0 0,0 0 0,0 0 0,0 0 15,0 0 0,0 0 0,0 0 0,0 0 16,0 0 0,0 0 0,0 0 0,0 0 15,0 0 0,0 0 0,0 0 0,0 0 16,0 0 0,0 0 0,0 0 0,0 0 16,0 0 0,0 0 0,0 0 0,0 0 15,8 7 0,-8-7 0,-8 4 0,8-4 16,8 4 0,-8-4 0,0 0 0,5 8 16,-5-8 0,8 7 0,1 1 0,0 0 0,-14 0 15,5-8 0,9 7 0,-9-7 0,0 8 0,-4 0 16,8-1 0,-4 1 0,4 0 0,-4-8 15,-4 8 0,0 3 0,8 1 0,-4-12 16,-4 7 0,4 1 0,4 4 0,0-5 16,-8 5 0,4-12 0,4 8 0,5 3 15,-9-3 0,-4 0 0,-1-1 0,5-7 16,9 8 0,-9-8 0,0 0 0,0 0 16,9 12 0,-9-12 0,-9 7 0,5-3 15,4-4 0,0 0 0,0 0 0,-5 8 16,1-4 0,4-4 0,0 0 0,0 0 15,-9 7 0,9-7 0,0 0 0,0 0 16,-4 12 0,4-12 0,-4 8 0,4-8 0,0 0 0,0 0 16,-5 7 0,5-7 0,5 12 15,-5-12 0,0 0 0,0 0 0,0 0 16,0 0 0,-5 11 0,5-11 0,-8 8 0,8-8 16,0 0 0,0 0 0,-5 8 0,5-8 15,0 0 0,0 0 0,0 0 0,0 0 16,5 11 0,-5-11 0</inkml:trace>
  <inkml:trace contextRef="#ctx0" brushRef="#br0">269-163 0,'0'0'0,"0"0"0,-9 4 0,9-4 0,0 0 0,0 0 16,0 0 0,0 0 0,0 0 0,0 0 15,0 0 0,0 0 0,0 0 0,0 0 16,18-4 0,-18 4 0,-5 0 0,5 0 16,0 0 0,0 0 0,0 0 0,-4 0 15,-5 0 0,9 0 0,0 0 0,0 0 16,-13-4 0,9 4 0,4 0 0,0 0 16,0 0 0,0 0 0,0 0 0,0 0 15,0 0 0,0 0 0,0 0 0,13 0 16,4 0 0,-17 0 0,0 0 0,0 0 15,22 0 0,-9-4 0,-13 4 0,0 0 16,0 0 0,9-4 0,-1 0 0,-8 4 16,0 0 0,13-4 0,0-3 0,0 3 15,-13 4 0,0 0 0,13-4 0,0 0 16,-13 4 0,9 0 0,4 0 0,0-4 16,0 4 0,0-4 0,-13 4 0,17-3 15,5-5 0,-5 4 0,-8-7 0,0 7 16,8-4 0,-4 4 0,-4 0 0,-9 4 0,8-4 0,5-3 15,0 7 0,-13 0 16,0 0 0,9-4 0,4 0 0,-13 4 0,0 0 16,0 0 0,13-4 0,-13 4 0,0 0 15,0 0 0,0 0 0,9 0 0,4 4 0,-13-4 16,0 0 0,0 0 0,8 0 0,-8 0 16,0 0 0,0 0 0,0 0 0,0 0 0,0 0 0,0 0 15,0 0 0,0 0 0,0 0 0,0 0 16,-4 0 0,4 0 0,0 0 0,0 0 31,0 0 0,0 0 0,0 0 0,0 0 0,0 0 0</inkml:trace>
  <inkml:trace contextRef="#ctx0" brushRef="#br0">0 6 0,'0'0'0,"0"0"0,0 0 0,0 0 0,0 0 0,0 0 16,9-7 0,-9 7 0,0 0 0,0 0 16,0 0 0,0 0 0,0 0 0,0 0 0,0 0 0,0 0 15,0 0 0,0 0 0,0 7 0,0-7 16,0 0 0,0 8 0,-9 0 0,9-1 16,0-7 0,9 12 0,-9-4 0,0 3 15,4 1 0,5-1 0,-5-3 0,1 4 16,-5-1 0,4 5 0,5-5 0,-1 8 15,-12-7 0,8 3 0,1 5 0,3-1 16,-3-4 0,-10 5 0,5-5 0,0 0 16,5 1 0,-5-1 0,-5 1 0,1-5 0,13 8 15,-5-7 0,-8 3 0,4-3 0,4 3 16,0-3 0,-4 3 0,0-3 16,-4-1 0,8-3 0,-4-8 0,5 12 0,-10-5 0,5-7 15,5 12 0,-5-12 0,0 0 0,0 0 16,0 0 0,0 0 0,0 4 0,-9 0 15,9-4 0,0 0 0,0 0 0,0 0 16,-9 0 0,9 0 0,0 0 0,0 0 16,-4-8 0,0-4 0,4-3 0,4 3 15,0 1 0,1-4 0,-10 3 0,10 4 16,-1-3 0,5-1 0,-14 1 0,5-5 16,5 5 0,-1-5 0,-8 5 0,4-5 15,-5 5 0,10-1 0,-1-3 0,-4 3 16,-4-3 0,4 3 0,4 1 0,0-1 15,-8 0 0,4 1 0,4-1 0,1 1 0,-5-1 16,0 1 0,0-1 0,4 1 0,5-1 0,-5 4 16,-8-3 0,4 3 0,4-4 0,-4 5 15,-4-1 0,-1 0 0,10 5 0,-5 3 16,-5-8 0,5 8 0,0 0 0,0 0 16,0 0 0,0-8 0,-4 4 0,0-3 15,12 3 0,-8 4 0,0 0 0,0 0 16,9-4 0,0 4 0,-9 0 0,0 0 15,0 0 0,13 0 0,4 0 0,-17 0 16,0 0 0,0 0 0,17 0 0,1 0 0,-10-4 16,-8 4 0,0 0 0,9 4 15,4 0 0,-13-4 0,0 0 0,0 0 0,17 7 16,-12 5 0,-10-4 0,5 3 0,9-3 0,0 0 16,-1-1 0,-3 1 0,3 4 0,1-5 15,4 5 0,-4-4 0,-9-8 0,8 7 16,10 5 0,-10-4 0,-8 3 0,0-11 15,5 8 0,-1 0 0,-4-1 0,0 1 16,0-8 0,0 11 0,9 1 0,-14-4 16,-3 3 0,8-3 0,8 4 0,-3-5 15,-10 5 0,1-1 0,8-3 0,1 4 16,3-5 0,-3 5 0,-5-1 0,8 1 16,5 0 0,-4-1 0,-18 1 0,9-1 15,13 1 0,-8-1 0,-10 1 0,1-4 16,0-1 0,4 1 0,0 4 0,-5-5 15,-8 5 0,5-4 0,8-8 0,0 11 0,-9 1 0,5-5 16,4 5 0,0-4 0,-5-1 16,5 1 0,0-8 0,0 0 0,5 12 0,-5-5 15,-5 1 0,5-8 0,13 12 0,-4-5 16,-9-7 0,0 0 0,9 8 0,-9-8 16,0 0 0,0 0 15,4 12 0,5-5 0,4-3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1998 14 0,'0'0'0,"0"0"0,0 0 0,0 0 15,0 0 0,0 0 0,0 0 0,0 0 16,0 0 0,0 0 0,0 0 0,0 0 15,0 0 0,0 0 0,0 0 0,0 0 16,0 0 0,0 0 0,0 0 0,0 0 16,0 0 0,0 0 0,0 0 0,0 0 15,0 0 0,0 0 0,0 0 0,0 0 16,0 0 0,0 0 0,0 0 0,0 0 16,0 0 0,0 0 0,0 0 0,0 0 15,0 0 0,0 0 0,0 0 0,0 0 16,0 0 0,0 0 0,0 0 0,0 0 15,0 0 0,0 0 0,0 0 0,-8 0 16,8 0 0,0 0 0,-5 0 0,5 0 0,-8-4 0,-1 0 16,0 1 0,5 3 0,-5 0 0,1 0 15,8 0 0,-9-4 0,0 4 0,0 0 16,1 0 0,3 0 0,-8 0 0,5 4 16,-1-1 0,0 1 0,1-4 0,-1 0 15,0 4 0,9-4 0,-8 0 0,8 0 16,-9 4 0,0-4 0,9 0 0,-13 0 15,0 4 0,5 0 0,-1 0 0,0-1 16,9-3 0,-13 0 0,5 4 0,-5-4 16,0 0 0,4 4 0,0-4 0,-4 4 15,5 0 0,-1 0 0,-4-4 0,0 0 16,4 4 0,1-1 0,-1 1 0,-4-4 16,4 0 0,-4 4 0,5 0 0,-5-4 15,0 4 0,0-4 0,0 4 0,4-4 16,-4 0 0,0 3 0,4 1 0,-4-4 0,0 4 15,0-4 0,0 0 0,0 0 0,-4 0 0,4 4 16,-4-4 0,-1 4 0,1 0 0,4 0 16,-4-1 0,4 1 0,-5 0 0,5 0 15,-4 4 0,4-4 0,-4-4 0,8 3 16,0 1 0,-4 0 0,-4-4 0,0 4 16,4-4 0,4 4 0,-13-8 0,5 4 15,4 4 0,0 0 0,-4 0 0,4-1 16,-5 1 0,5-4 0,-4 4 0,4-4 15,-4 0 0,4 0 0,0 0 0,4 4 0,-4 0 16,0-4 0,0 4 0,0-4 0,0 0 0,0 0 16,0 4 0,0-4 0,0 0 0,0 0 15,0-4 0,0 4 0,0-4 0,4 8 16,-4 0 0,0-4 0,0 0 0,0 3 16,0-3 0,-4 4 0,-1-4 0,5 0 15,0 4 0,-4 0 0,4-8 0,0 4 16,-4 8 0,8-8 0,0 4 0,-4-1 15,0 1 0,-4-4 0,8 4 0,-4 0 0,-8 0 16,8 4 0,0-5 0,0 1 0,-5-4 0,5 4 16,-4-4 0,4 4 0,0-4 0,0 0 15,0 4 0,0 0 0,0 0 0,4-4 16,-8 3 0,8 1 0,-4 0 0,5 0 16,-5 0 0,0-4 0,0 0 0,4 4 15,0 0 0,-4-1 0,5 1 0,-1-4 16,0 0 0,1 4 0,-1-4 0,0 0 15,5 0 0,-5 4 0,1 0 0,-1 0 16,9-4 0,-9 0 0,5 4 0,-5-1 16,1-3 0,-1 4 0,9-4 0,-4 0 0,-5 0 0,9 0 15,0 0 0,0 0 0,0 0 0,-4 0 16,-5 4 0,9-4 0,0 0 0,0 0 16,0 0 0,0 0 0,0 0 0,0 0 15,0 0 0,0 0 0,0 0 0,0 0 16,0 0 0,0 0 0,0 0 0,0 0 15,0 0 0,0 0 0,0 0 0,0 0 16,0 0 0,0 0 0,0 0 0,0 0 16,0 0 0,0 0 0,0 0 0,0 0 15,0-8 0,0 8 0,0 0 0,0 0 16,0 0 0,0 0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381 851,'-6'15,"5"-12,1 0,0 5,1-2,-2-3,2 0,-1 0,0 1,0 0,0-1,0 0,0 1,0-1,1 2,-1-2,0 1,0-1,0 0,0 0,1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380 908,'11'-1,"-7"0,0 0,-1 0,0 0,0 1,0 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383 944,'12'0,"-7"0,-1-1,-1 0,2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461 929,'-9'-3,"4"7,3-1,1 0,-1 1,2 1,1-1,3-1,-1-3,1-1,0 0,-1 1,0-1,0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507 872,'11'1,"-7"0,0-1,-1 0,1 0,-1 1,0-1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508 903,'12'-2,"-9"2,0 0,0-1,0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782 814,'-17'-14,"13"16,-2 2,3 0,2-1,-1 0,0 1,1 0,0-1,1 1,0 1,2-2,3-2,-2-2,2-4,-2 3,3-4,-4 3,0 0,2-2,-2 2,-1 0,-1 6,0 0,-1 0,-1 5,0 2,1-4,0 1,1-3,-1 0,0 4,0 1,0 0,0 0,0 0,0-1,0-2,1 0,-1-2,0-1,1 1,4-7,-1-1,-2 1,0 0,0 0,0 0,0 0,-1 0,0 0,0 0,-1 0,0 0,0 0,-2-2,1 2,0 0,3 0,2 1,1-1,3 0,-3 1,0 1,-1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796 919,'4'-15,"0"6,-1 4,0 0,-2 2,3-4,2-4,-3 6,-1 0,0 1,1 0,2 0,-1 2,-2 5,0 1,-2 0,1 2,0 0,-1 1,1-2,0 5,-1-7,1 0,0 0,3-3,-1-4,-2 0,1 0,-1 0,1-1,-1-1,0 1,0 2,0-1,1-2,0-1,0 1,-1 1,2 0,-1 0,2-2,-2 2,-2 2,2 0,1 5,-1 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884 866,'0'12,"-1"-9,1 0,0 0,1 3,0-2,0-1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894 863,'7'14,"-5"-9,-1-2,-1 0,-1 1,-1 1,-1-3,0 0,0 0,0-1,-1 0,0 0,1-1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148 116 0,'0'0'0,"0"0"0,8-8 0,-8 8 0,0 0 0,0 0 16,0-7 0,0-1 0,-4 0 0,4 0 16,0 8 0,-4-3 0,-1-5 0,1 0 15,-5 4 0,5-3 0,0 3 0,-5 0 16,5 0 0,4 4 0,0 0 0,-9-4 15,-4 0 0,9 0 0,4 4 0,0 0 16,-13 0 0,8 0 0,-3 0 0,8 0 16,0 0 0,-5 8 0,-8 0 0,9 0 15,4-8 0,-4 11 0,-1 1 0,1 3 16,-5-3 0,5 3 0,4-3 0,-4 3 0,-1 0 0,5 1 16,0 3 0,0-3 0,-4-1 15,4 4 0,9 1 0,-9-1 0,4-4 0,0 4 16,5 1 0,-5-5 0,9-3 0,-4-1 15,-5-3 0,5 4 0,0-9 0,-1 1 16,-8-4 0,0 0 0,13 4 0,-4-8 16,0 0 0,-1 1 0,1-9 0,0 4 15,-1 1 0,-3-1 0,-1-4 0,0 1 16,1-9 0,-5 5 0,0 0 0,4-1 16,1 1 0,-5-1 0,0-3 0,0 4 15,-5-5 0,5 5 0,-4 0 0,4-5 16,-5 5 0,1 0 0,0-1 0,-1 1 15,-3 3 0,3 1 0,1-1 0,4 0 0,-4 5 16,-5-1 0,5 0 0,4 8 0,0 0 0,0 0 16,0 0 0,0 0 0,0 0 0,0 0 15,0 0 0,0 0 0,0 0 0,0 8 16,0-8 0,4 15 0,-4-3 0,4-4 16,5 3 15,-5 1 0,1-1 0,-1 1 0,5 3 16,-5-7 0</inkml:trace>
  <inkml:trace contextRef="#ctx0" brushRef="#br0">391 266 0,'0'0'0,"0"0"15,0 0 0,0 0 0,0 0 0,0 0 16,-5-4 0,5 4 0,0 0 0,0 0 15,0 0 0,0 0 0,0 0 0,0 0 16,0 0 0,0 0 0,0 0 0,0 0 16,0 0 0,0 0 0,0 0 0,0 0 15,-4-3 0,4 3 0,0 0 0,0 0 16,4-4 0,-4 4 16,0 0 0,0 0 0,0 0 0,0 0 0</inkml:trace>
  <inkml:trace contextRef="#ctx0" brushRef="#br0">646 43 0,'0'0'0,"0"0"0,0 0 0,5-8 15,-5-4 0,-5 1 0,5 3 0,0-3 16,-4-1 0,0 1 0,-1-1 0,1 4 15,0-3 0,-5-1 0,0 1 0,1-1 16,-1 4 0,0 1 0,1-1 0,-1 0 16,0 1 0,-4-1 0,5 0 0,-1 4 15,5 4 0,-9 0 0,4 0 0,-4 0 16,4 4 0,1 0 0,-5 0 0,4 0 16,0 0 0,5 3 0,-5 1 0,1 0 15,8-8 0,0 11 0,-5 1 0,5-1 0,0 1 0,0-12 16,0 0 0,9 11 0,-5 9 0,5-9 15,-5 1 0,5-4 0,4 3 0,-4 1 16,-1-5 0,5 1 0,5 0 0,-5-1 16,-5-3 0,5 8 0,5-1 0,-5 1 15,4 3 0,0-3 0,-4 3 0,5 1 16,-1-5 0,0 5 16,-4 3 0,0 0 0,0 1 0,0 3 15,-4-8 0,4 4 0,-9-3 0,5 3 0,4-7 0,-9 3 16,-4 0 0,-4-3 0,4 0 0,0-1 15,-4 1 0,-1-1 0,-3 1 0,-1-5 16,0 1 0,-4 0 0,5 3 0,-5-7 16,0 4 0,4-4 0,-4 0 0,0-4 15,0 4 0,0-8 0,0 0 0,0 0 0,4 0 0,-4-4 16,5-3 0,-5-1 0,4 1 0,0-5 16,5 1 0,-5 0 0,5-5 0,0 1 15,4-4 0,0 4 0,-5-5 16,5 1 0,5 0 0,-1 0 0,0-4 0,5 4 15,-5 0 0,1 0 0,3 0 0,-3 3 16,3 5 0,-3 0 0,3-5 0,-3 13 16,3-1 0,-8 8 0,5-12 0,-5 12 15,0 0 0,0 0 0,8-3 0,-8 3 16,0 0 0,0 0 0,0 0 0,0 0 16,9 3 0,0 5 15,-5 0 0,0 3 0</inkml:trace>
  <inkml:trace contextRef="#ctx0" brushRef="#br0">1032 501 0,'0'0'15,"0"0"0,0 0 0,0 0 16,0 0 0,0 0 0,0 0 0,0 0 16,0 0 0,0 0 0,0 0 0,0 0 15,9 12 0,-9-12 0,0 0 0,0 0 16,0 0 0,0 0 0,0 0 0,0 0 15,0 0 0,0 0 0,0 0 0,0 0 0,0 0 16,0 0 0,0 0 0,0 0 0,0 0 0,0 0 16,-5-12 0,10 5 0,-5-5 15,0 4 0,0-7 0,0 3 0,4 1 0,-4-5 16,0 1 0,4-4 0,5-1 0,-5-3 16,-8 4 0,4 0 0,0-4 0,0-4 15,4 7 0,-8-7 0,0 4 0,4 0 16,4-8 0,-4 4 0,0 4 0,-4-4 15,4 0 0,0 4 0,0-8 0,-5 8 16,5-4 0,-4 4 0,4 0 0,0 4 16,0 0 0,0-1 0,0 1 0,0 4 15,-4-1 0,4 5 0,0-1 0,0 4 16,0 1 0,0-1 0,0 8 0,0 0 0,0 0 16,0 0 0,0 0 0,0 0 15,0 0 0,0 0 0,0 0 0,0 0 0,0 12 0,0 3 16,4-4 0,0 5 0,1-1 15,-1 1 0,-4-5 0,4 5 0,-4-1 0,5 1 16,-1-1 0,0 0 0,1 1 0,-1 3 16,5-7 0,-5 7 0,0-4 0,5 1 15,-5-1 0,1 4 0,3-7 0,-3 3 16,3 5 0,-3-5 0,-5 0 0,4-3 16,5 0 0,-5 3 0,5-7 0,-5 3 15,-4-11 0,9 8 0,-9-8 0,4 11 16,-4-11 0,9 8 0,-9-8 0,0 0 15,0 0 0,0 0 0,0 0 0,0 0 16,0 0 0,0 0 0,0 0 0,0 0 0,0 0 0,0 0 16,9-8 0,-9 8 0,8-7 15,-3-5 0,-5 1 0,4-5 0,0 5 0,1-9 16,-10 5 0,5 0 0,5 3 0,-5-7 16,0-1 0,0-3 0,0 8 0,0-4 15,0-4 0,-5 3 0,5 1 0,0 0 16,0 0 0,-4-1 0,4 1 0,0 4 15,0-1 0,0 1 0,0 3 0,0 1 16,0-1 0,0 1 0,0-1 0,0 4 16,0-3 0,-4 7 0,4 4 0,0 0 15,-5-4 0,5 4 0,0 0 0,0 0 16,0 0 0,0 0 0,0 0 0,0 0 16,0 0 0,0 0 0,0 0 0,0 0 15,0 0 0,0 0 0,0 0 0,0 0 16,0 8 0,0 7 0,0-3 0,5-1 0,-5 5 15,0-5 0,4 1 0,5-1 0,-5 5 0,0-5 16,1 9 0,3-9 0,-3 5 0,-1-1 16,5 0 0,-1 1 0,-3-1 0,-1 1 15,5-5 0,-1 1 0,-3 3 0,3 1 16,-3-5 0,3 1 0,1-1 0,0 1 16,-1-1 0,-3 1 0,3-4 0,-3-5 15,-5-3 0,8 8 0,-3 0 0,3-4 16,-3 0 0,-5-4 0,0 0 0,8 7 15,1-3 0</inkml:trace>
  <inkml:trace contextRef="#ctx0" brushRef="#br0">1518-269 0,'0'0'0,"0"0"0,0 0 0,0 0 16,0 0 0,0 0 0,0 0 0,0 0 16,0 0 0,0 0 0,0 7 0,0 5 15,0-4 0,0 3 0,0-3 0,0 3 16,0 1 0,0 0 0,0-5 0,0 5 15,8-1 0,-3 5 0,-5-5 0,0 1 16,4-1 0,0 1 0,-4-4 0,5 7 16,-1 1 0,5-5 0,-9-11 0,4 12 15,-4-1 0,4 1 0,-4-1 0,0-11 16,0 0 0,0 0 0,0 0 0,0 0 16,0 0 0,0 0 0,0 0 0,0 0 0,0 0 0,0 0 15,0 0 0,5-11 0,-5-1 16,0-3 0,0 3 0,0-7 0,0 4 0,0-5 15,0 1 0,0 0 0,0-4 0,4 3 16,0 1 0,1 0 0,-5 3 0,4-3 16,-4 8 0,4-5 0,-4 5 0,5 3 15,-1 0 0,0 1 0,1-1 0,-5 8 16,0 0 0,0 0 0,8-4 0,-8 4 16,0 0 0,0 0 0,9 4 0,0 0 15,-1 3 0,-3 5 0,-5-12 0,8 8 16,1 7 0,4-3 0,-4-1 0,-1 5 15,5-5 0,-4 5 0,-5-1 0,1-3 0,3-1 0,-3 5 16,-5-1 0,0 0 0,4 1 16,0-5 0,1-3 0,-5 4 0,0-1 15,0-11 0,8 8 0,-3 0 0,-5-1 16,0-7 0,0 0 0,0 0 0,0 0 0,0 0 16,0 0 0,0 0 0,0 0 0,0 0 15,0-11 0,0-1 0,-5 1 0,5-1 16,5 0 0,-5-3 0,0 0 0,0-1 15,0 1 0,4 3 0,-4-7 0,0 4 16,0-1 0,0 1 0,0 3 0,0-3 16,4-1 0,1 5 0,-5-1 0,4 1 15,-4 7 0,4-4 0,1 0 0,-5 1 16,4 3 0,-4 4 0,0-8 0,0 8 16,0 0 0,0 0 0,0 0 0,0 0 15,0 0 0,0 0 0,0 0 0,0 0 0,0 0 16,0 0 0,9 4 0,-9-4 0,8 8 0,1-1 15,-9-7 0,9 12 0,-1 0 16,-3-1 0,3 1 0,1-1 0,-5 1 16,5 3 0,-5-3 0,5 3 0,-5 4 0,5-3 15,0 3 0,-5-3 0,5-5 0,-5 5 16,0-1 0,1 0 0,-1-3 0,0 3 16,1-7 0,-1 4 0,0-1 0,1 5 15,-10-9 0,5-7 0,0 0 0,0 0 16,0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916 866,'15'-5,"-10"4,-2 2,-2 2,-3 1,-1 1,1-2,1 0,-1 0,-1 2,0 0,1-2,0 0,6-2,-1-2,0-1,0 1,2 0,-2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980 834,'2'0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1766 1495,'3'-16,"1"14,2 4,-4 1,-2 0,1 0,0 5,1-2,-1-1,-1-2,1 0,-1 0,0 0,0 1,0-1,4-6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1799 1487,'-14'9,"12"-5,0 2,0-2,1-1,-1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1804 1511,'2'10,"-6"-8,7-1,0-1,0-1,0-1,0 2,0-1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1838 1481,'15'-2,"-11"2,0-1,0 1,-1-1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1834 1499,'12'-2,"-9"2,0 0,0 0,1-1,0-1,-1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984 847,'-2'-14,"4"10,0-1,1 0,-1 2,1 0,2-1,-2 3,2-2,-2 3,2 0,0 4,-1 1,-1-1,-1 0,0 0,0 0,2 4,0-1,-3-4,1 0,1 1,0-1,0-1,2 0,-2-1,0-1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1061 794,'-17'18,"14"-14,1 0,0 1,0 0,0 1,-1 0,1-1,-1 4,1-5,1-1,-1 0,-1 1,2-1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1084 854,'10'-8,"-6"8,-1 0,0 1,-3 4,-1-2,-1 1,0-1,-3 2,4-2,5-2,0-2,2-1,-3 1,0-1,3-1,-3 2,0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508 13 0,'0'0'0,"0"0"0,0 0 0,0 0 16,0 0 0,0 0 0,0 0 0,0 0 15,4-8 0,-4 8 0,9-7 0,-9 7 16,0 0 0,0 0 0,0 0 0,0 0 0,0 0 0,0 0 15,0 0 0,0 0 0,0 0 0,0 0 16,0 0 0,0 0 0,0 0 0,0 0 16,0 0 0,0 0 0,0 0 0,0 0 15,0 0 0,0 0 0,0 0 0,0 0 16,0 0 0,0 0 0,0 0 0,0 0 16,0 0 0,0 0 0,0 0 0,0 0 15,0 0 0,0 0 0,0 0 0,0 0 16,-9 0 0,0 0 0,5 0 0,4 0 15,0 0 0,-9 3 0,5-3 0,4 0 16,0 0 0,0 0 0,-9 0 0,9 0 16,0 0 0,-4 0 0,-5 4 0,9-4 0,-4 0 0,4 0 15,0 0 0,-9 4 0,1-4 0,8 0 16,-5 8 0,-3-4 0,-1 0 0,0-4 16,1 7 0,-1-3 0,0 0 0,1 0 15,-1-4 0,0 8 0,-4-5 0,5 1 16,-5 0 0,4 0 0,0-4 0,1 4 15,-5-4 0,4 4 0,-4 0 0,4-1 16,-4 5 0,0 0 0,0-4 0,5 3 16,-1-3 0,-4 0 0,-4 4 0,4-4 15,0-1 0,-1 1 0,1 0 0,5 0 16,-1 4 0,-4-1 0,4-3 0,-4 0 16,0 0 0,0 0 0,13-4 0,0 0 15,-13 8 0,5-5 0,8-3 0,-9 4 16,0 0 0,9-4 0,0 0 0,0 0 15,0 0 0,0 0 0,0 0 0,0 0 0,0 0 16,0 0 0,0 0 0,0 0 0,0 0 16,0 0 0,0 0 0,0 0 0,0 0 0,0 0 15,0 0 0,0 0 0,0 0 0,0 0 16,0 0 0,0 0 0,0 0 0,0 0 16,0 0 0,0 0 0,0 0 0,0 0 15,0 0 0,9 0 0,4 4 0,-13-4 16,0 0 0,0 0 0,4 8 0,-4-8 15,0 0 0,0 0 0,0 0 0,0 0 16,0 0 0,0 0 0,0 0 0,0 0 16,0 0 0,9 4 0,-9-4 0,0 0 15,9 3 0,-9-3 0,0 0 0,0 0 0,4 8 16,0-4 0,-4-4 0,13 8 0,-13-8 0,9 3 16,0 1 0,-9-4 0,0 0 0,8 0 15,-8 0 0,9 4 0,-9-4 0,0 0 16,13 4 0,-4-4 15,-1 0 0,6 4 0,-14-4 0,8 0 16,1 0 0,-9 0 0,13 0 0,-13 0 16,0 0 0,13 4 0,-4 0 0,4-4 15,-13 0 0,8 0 0,5 0 0,-13 0 16,0 0 0,13 7 0,-4-3 0,-9-4 0,0 0 16,0 0 0,9 4 0,4 0 0,-13-4 0,13 0 15,-13 0 0,0 0 0,8 4 0,-8-4 16,0 0 0,13 4 0,-4-4 0,-9 0 15,0 0 0,13 3 0,-4 5 0,-9-8 16,13 4 0,-13-4 0,0 0 0,8 8 16,5-1 0,-13-7 0,0 0 0,0 0 15,0 0 0,0 0 0,0 0 0,0 0 16,9 4 0,-9-4 0,0 0 0,0 0 16,0 0 0,0 0 15,0 0 0,0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1160 808,'12'-3,"-9"2,0 0,0 0,5-3,-5 3,4-2,-4 2,0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1181 773,'1'12,"0"-9,1 4,-2-3,1 0,-1 0,1 0,-1 3,1-4,-1 0,0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1319 765,'-19'-28,"15"26,1 1,-1 0,0 2,0 0,0 1,1 0,0 1,1 1,1 0,-1 1,2-1,0 1,0-2,5 1,-1-5,0-3,-1 1,1-1,-1 0,-4 9,0-2,1 2,-1 1,0 0,0 1,-1 8,2-7,-1 0,1-4,-2 7,2-8,0 0,0 3,0-2,0-1,1 0,2-3,1-5,-2 2,0-1,-1 0,2-5,-2 3,-1 0,-2 3,-1 1,0 3,6-1,2-3,2-1,-1 0,0 1,-2 0,0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1325 834,'5'-22,"-3"16,1 0,-1 0,1-1,2-4,-2 6,-1 1,1 1,1 1,0 2,-1 4,-1 3,0 3,-2-5,0 1,0-1,0-2,1 1,2-7,-1-1,0-1,1 1,-1-2,0 0,0 0,0 0,0 0,0 0,-1 1,1 1,0 0,-1 1,2-2,0 7,-2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1389 796,'-1'16,"0"-12,1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1387 789,'18'5,"-15"-1,-2-1,-2 2,-2-1,0 1,2-2,-3 0,1 0,0-2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1419 794,'-1'16,"1"-13,-1 0,1 1,-1-1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1438 768,'2'0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1439 768,'14'-10,"-17"11,0-3,3-1,3 2,0 0,-2-2,-1-2,-1 2,2 0,0-1,-1 1,2 0,1 0,1 2,-1 3,2 4,-1 0,-2-3,0 1,0 0,0 0,-1-1,2 5,-1-5,-1 0,0 1,0-1,0 0,0 0,2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1496 735,'-16'9,"13"-4,0 0,-1 4,1-5,1 0,0 0,0 0,0-1,0 1,-2 1,3-2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88 0,'0'0'0,"0"0"16,0 0 0,0 0 0,0 0 0,0 0 0,0 0 0,0 0 15,0 0 0,0 0 16,0 0 0,0 0 0,0 0 0,0 0 0,0 0 0,0 0 16,0 0 0,5 12 15,-5-12 0,8 4 0,1 0 0,-9-4 0,0 0 0,0 0 16,4 3 0,5-3 0,0 4 0,4-4 15,-9-4 0,5 4 16,0 0 0,-5 0 0,9 0 0,-4 0 0,-1-3 0,5 3 16,0 0 0,-4 0 0,0 0 0,4 0 15,-5-4 0,1 0 16,0 0 0,-1 4 0,5-4 0,-4 4 0,4 0 0,0 0 16,-4-4 0,4 0 0,0-3 0,-5 3 0,5 0 0,-4-4 15,0 4 0,-1-3 0,-3-1 0,3 0 16,1 1 0,0-1 0,-1 8 0,1-4 15,-5 0 0,-4 4 0,0 0 0,0 0 16,9-4 0,-9 4 0,0-7 0,0 7 16,0 0 0,0 0 15,0 0 0,0 0 0,0 0 0,0 0 16,0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1503 772,'3'11,"-1"-7,-1 0,0 0,0-1,-2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604 1016,'14'-6,"-11"5,2 0,-1 1,0-2,0 1,1 0,0 0,-2 0,0 0,9-2,-5 1,-3 2,-1-1,11-2,-6 1,-1 1,1 0,1 0,-2-1,2 0,-1 1,1-1,-1 0,0 1,1-1,0 0,-1 0,-4 1,1-1,11-1,-11 2,7-2,5 0,-10 2,1 0,-5 0,1 1,0-1,0 0,3 0,2 0,-5 0,0 0,13-2,-12 2,8-2,-8 3,0-1,3-1,2 1,-2 0,1-1,10 0,-9-1,0 2,9-3,-9 3,-1-1,-4 1,0 0,4-1,0 0,11-3,-9 3,-1 0,0-1,1 1,-1-1,1 1,0 0,-1-1,1 1,-1 0,-5 1,1 0,5-2,-1 1,-4 1,0 0,5-2,0 0,0 1,1-1,-2 0,2 0,0 0,0 1,0-2,0 1,0 1,0-1,0 0,11-1,-1-1,1 1,-12 1,0 1,0 0,10-3,-11 3,-4 0,-1 1,4-2,1 1,0-1,-1 1,0 0,7-2,-12 3,6-2,0 1,-3 0,-4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1204 950,'-15'-16,"11"16,0 0,0 1,1 0,-4 3,2-2,-4 5,5-3,1 1,-1 0,2-1,0 1,1 0,1-2,2 1,3-1,2-3,-2-1,-1 0,1 0,0-1,-1-1,3 0,-4 2,0-1,-10 6,3-2,-1 2,-6 3,5-3,2 0,-1 1,1 0,1 0,-3 5,5-6,0 0,1-1,0 0,6 2,-2-4,0-1,1 0,1-1,0-1,1-1,-4 2,0-1,4-1,-1 0,0-1,-1 1,0 0,-1 0,-1 1,0 0,1-1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1240 1000,'-1'12,"0"-7,1-2,0 0,0 0,1 4,-1-4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372 1170,'-5'5,"6"-2,-1 2,2-1,-1 1,0-1,1 6,-1-5,0 0,0 1,0 0,0 1,0 0,-1 0,1-4,-1 0,0 4,1 0,-1 0,0-3,0 0,0-1,0 0,0 4,0 6,-1 1,0-1,1-7,-1 0,1-1,-1 0,1-1,0 0,1 0,3-7,-2-1,-1 1,3-6,-2 5,0-2,1 0,-1 0,1-1,2-7,-3 7,1-1,0 0,-1 3,-1 1,2-4,1 0,-2 0,5-8,1 1,0 1,-5 7,1 1,-1 0,0 1,0 0,2-2,-2 3,0 1,0 0,2 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445 1313,'-6'8,"6"-5,0 1,0 0,1 3,0 0,-1-2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448 1308,'10'-3,"-5"4,-2-1,0 1,1 1,0 0,-3 1,-2 1,-2-1,-1 0,-1 0,1-1,8-1,0 0,0 1,-1-1,1 1,0 1,-2 1,-2-1,-3 1,-2-1,1-1,1 0,0-1,0 0,0 0,0 0,-3 1,1-2,1 1,1-2,1-2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553 1238,'10'-3,"-6"3,0 0,-1 0,1 0,0 0,0-1,0 1,5-1,-6 1,1-1,0 1,0 0,2 0,-2 0,1 0,-2 0,1 0,-1 2,-3 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552 1280,'12'3,"-8"-3,-1 0,3 0,-2 0,-1 0,2-1,-2 1,0 0,1 1,0-1,0-1,-1 1,0-1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690 1243,'11'-6,"-7"6,-1 0,0-1,1 0,-1 0,1 0,-1 1,3-2,-1 1,-2 0,1 1,0 0,0 0,-1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-8 100 0,'0'0'0,"0"0"0,0 0 0,0 0 0,0 0 0,0 0 16,0 0 0,0 0 0,0 0 0,0 0 16,0 0 0,0 0 0,0 0 0,0 0 15,0 0 0,0 0 0,0 0 0,0 11 16,0-11 0,0 12 0,0-4 0,4 3 16,-4 1 0,0-1 0,0-3 0,0 4 15,0-1 0,0 1 0,-4 3 0,8 1 0,-4-1 16,0 4 0,-4-3 0,4 3 0,4 0 0,0 4 15,-4-3 0,0 3 0,0 0 0,0 0 32,-4 0 0,4 0 0,-4 4 0,4 0 0,0-4 0,0 4 15,-5 0 0,1 0 0,0 0 0,-1 0 16,1 0 0,4-4 0,-4 4 0,-1-4 16,5 4 0,-4-4 0,0-3 0,4 3 15,0-4 0,-5 0 0,5 1 0,-4-5 16,0 0 0,4 1 0,-5-1 0,1-7 15,0 3 0,4-3 0,0-8 0,-5 8 16,5 0 0,0-8 0,0 0 0,0 0 16,0 0 0,0 0 0,0 0 0,0 0 15,0 0 0,0 0 0,0 0 0,0 0 16,0 0 0,0 0 0,0 0 0,0 0 16,0 0 0,-4-8 0,0 0 0,-1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718 1272,'7'-4,"0"4,-3 0,-1 0,0 0,0 0,1 1,-2 2,-4 1,-2 1,1-2,0 0,1 0,-4 3,2-1,1-3,0 2,1-1,5-1,2-2,-2 0,2 0,-2 0,0 0,0 0,0 0,1-1,-1 1,0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728 1137,'2'10,"-2"-6,1 0,0 0,0 1,1 3,-2-5,1 3,-1-2,1 1,-1-2,0 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843 1189,'-13'13,"11"-10,-1 5,2-4,-1 1,1 0,0 0,0-1,1 0,0 1,-1-2,2 1,-1-1,1 1,-1-1,0 0,1 1,0 2,0 1,-1-4,0 0,1 1,0-1,1 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871 1206,'14'-1,"-11"0,0 2,1-1,-1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869 1216,'3'12,"-2"-8,-1 0,0-1,0 1,0-1,0 0,0 0,-1 2,1-2,0 1,-1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870 1242,'15'-5,"-12"5,0-1,0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865 1277,'13'-4,"-10"3,0 1,0-1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912 1260,'4'12,"-4"-9,1 0,-2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951 1236,'12'-2,"-8"2,0-1,-1 1,0 0,0-1,0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967 1212,'2'11,"-1"-8,-1 0,1 0,-1 0,1 0,-1 0,-1 0,1 2,0-2,0 2,0-1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-21 520 0,'0'0'0,"0"0"0,0 0 0,0 0 0,0 0 0,0 0 16,0 0 0,0 0 0,0 0 0,0 0 15,0 0 0,0 0 0,0 0 0,0 0 16,4-8 0,-4 8 0,0 0 0,0 0 16,9-8 0,-9 8 0,0 0 0,13-3 15,0-1 0,-5 0 0,-8 4 0,13 0 16,0 0 0,0 0 0,-4-4 0,0 8 15,4-4 0,-4 0 0,4-4 0,-5 4 16,5-4 0,0 4 0,0-4 0,0 0 16,-4 4 0,0-3 0,4-1 0,-5 0 0,5 4 15,-4 0 0,0-4 0,-1 0 0,1 0 0,-9 4 16,0 0 0,9-3 16,4-1 0,-13 4 0,0 0 0,0 0 15,8 0 0,1 0 0,-9 0 0,0 0 16,0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998 1192,'14'-1,"-9"0,0-1,-1 2,-1 0,0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1007 1206,'3'11,"-3"-8,0 2,0 0,0 1,0 1,-1-1,0 0,0-1,0 0,1-1,-1-1,0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1000 1240,'12'-5,"-8"4,1 1,-2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1001 1271,'12'1,"-8"-2,0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1062 1254,'-13'6,"11"-1,1-2,3 0,2-2,-1-1,0-1,0 0,0 0,1 0,-1 0,1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1116 1173,'6'17,"-3"-7,-1-4,0 0,-1 0,0 0,-1-3,1 5,-1-3,0-1,0 0,-2 2,0-2,1-1,-1 0,1 0,-1 0,-1 0,1 0,-2 2,0 1,1-3,0-1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1161 1226,'2'0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1166 1226,'-3'-18,"6"14,0 1,0 2,2 0,-2 1,0 1,0 0,5 4,-1 2,-1 1,-3-3,0 0,-1 0,0-1,0 1,0-2,-1 0,1 0,1 1,0-1,1-2,0-2,2-1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1239 1198,'-19'7,"16"-3,1-1,0 1,-1 0,1 1,-3 5,2-5,1 0,-1-1,1 0,0 0,0 0,0 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1267 1234,'10'1,"-7"-1,0 2,0 1,-4 0,-2-1,1 1,-4 3,3-4,7-2,0-1,0 1,0-1,0 1,-1 0,0 1,-4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586 647 0,'0'0'0,"0"0"0,0 0 0,0 0 16,0 0 0,0 0 0,0 0 0,0 0 15,0 0 0,0 0 0,0 0 0,0 0 16,0 0 0,0 0 0,0 0 0,0 0 15,0 0 0,0 0 0,0 0 0,0 0 16,0 0 0,0 0 0,0 0 0,0 0 16,0 0 0,0 0 0,0 0 0,0 0 15,0 0 0,0 0 0,4 8 0,-4-8 16,0 0 0,4 7 0,-4-7 0,5 8 0,-10 0 16,5 3 0,5 1 0,-5-4 0,0-8 0,0 7 15,0 5 0,0-1 0,4 1 0,-4-4 16,0 3 0,0 1 0,-4-1 0,4 5 15,0-5 0,-5 5 0,5-5 0,0 1 16,5-4 0,-5 3 0,0-3 0,0 3 16,0 1 0,0 0 0,-5-1 0,5 1 15,0-1 0,0 1 0,0-4 0,0-1 16,0 5 0,0-5 0,0-7 0,5 12 0,-5-4 0,0-1 16,0-7 0,0 0 0,0 0 0,0 8 15,0-8 0,0 0 0,0 8 16,0-8 0,0 0 0,0 0 0,0 0 0,0 0 15,0 0 0,0 0 0,0 0 0,0 0 16,0 0 0,0 0 0,0 0 0,0 0 16,0 0 0,0 0 0,0 0 0,0 0 15,0 0 0,0 0 16,0 0 0,0 0 0,0 0 0,0 0 16,0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903 1413,'8'1,"-4"-2,-1 0,0 1,0-1,2 0,-2 0,1 0,-1 0,0 0,0 1,0-1,2 1,1 0,-3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931 1383,'-1'10,"2"-5,0-1,-1 0,0-1,2 4,-2-2,2 0,-2-1,2 1,-1-1,0 0,0 0,0 2,-1-1,1-2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1013 1391,'12'-1,"-9"1,1 0,-1 0,0 0,0 0,2-1,-2 1,1 0,1 0,0 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1029 1425,'12'-7,"-7"6,0 1,-1 0,-1 0,0 1,-3 2,0 0,-3 2,-1-3,-2 4,2-3,1 0,0-1,-1 1,2 0,-1-1,0 1,3 0,4-3,1 0,1 0,-2-1,-1 1,0-1,1 1,-1-1,2 1,-1-1,-1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1045 1320,'1'13,"-1"-10,1 4,-1-3,1 0,-1-1,0 1,0 0,0-1,0 1,0 3,-1-4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1116 1359,'11'-3,"-7"3,-1-1,2 0,-1 1,-1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 1374,'2'13,"0"-5,-2-3,1 0,-1 0,1-2,-1 4,0-2,0 4,-1-4,0-1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1117 1411,'18'-10,"-15"9,1 1,0-1,0 0,-1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1114 1453,'14'-8,"-11"8,0 0,0-1,1 0,-1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1173 1421,'0'12,"1"-8,-1-1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-73 953 0,'0'0'0,"0"0"0,0 0 0,0 0 0,0 0 0,0 0 16,0 0 0,0 0 0,0 0 0,0 0 16,0 0 0,0 0 0,0 0 0,0 0 15,0 0 0,0 0 0,0 0 0,0 0 0,0 0 16,0 0 0,0 0 0,0 0 0,0 0 16,0 0 0,0 0 0,0 0 0,0 0 0,0 0 15,8 4 0,-8-4 0,0 0 0,9 0 16,-9 0 0,9 0 0,4 0 0,-5 0 15,1 0 0,-9 0 0,0 0 0,0 0 0,13 0 0,0-4 16,-4 4 0,-1-4 0,1 4 0,0 0 16,-9 0 0,13 0 0,-5 0 0,6 0 15,-6 0 0,-8 0 0,9 0 0,4 0 16,-4 0 0,-1 0 0,5 0 16,-4 0 0,0 0 0,-5 0 0,-4 0 0,13 0 15,-13 0 0,9-3 0,-1 0 0,1-1 16,-9 4 0,9-4 0,-1 0 0,-8 4 15,0 0 0,5-4 0,-5 4 0,8-4 16,-8 4 0,0 0 0,0 0 0,0 0 16,9-2 0,-9 2 0,0 0 0,0 0 15,0 0 0,0 0 0,0 0 0,0 0 0,9-4 16,-9 4 0,0 0 0,0 0 0,0 0 0,8-4 16,-8 4 0,0 0 0,0 0 0,0 0 15,0 0 0,9 0 0,-9 0 0,0 0 16,0 0 0,9 0 0,-9 0 0,8-4 31,-8 4 0,0 0 0,0 0 0,0 0 0,0 0 16,0 0 0,0 0 0,0 0 0,0 0 0,0 0 15,0 0 0,9 0 0,-9 0 0,0 0 16,0 0 0,0 0 0,0 0 0,0 0 16,0 0 0,0 0 0,0 0 0,0 0 15,0 0 0,0 0 0,0 0 0,0 0 16,0 0 0,0 0 0,0 0 0,0 0 15,0 0 0,0 0 0,0 0 0,0 0 16,0 0 0,0 0 0,0 0 0,0 0 16,0 0 0,0 0 0,0 0 0,0 0 15,0 0 0,0 0 16,0 0 0,0 0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1200 1386,'2'0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1201 1386,'11'9,"-15"-11,4-1,1-2,1 2,1-2,1 0,0 0,-1 3,1 0,-1 1,1 1,0 2,-1 1,-1 0,0 0,-1 0,1 0,0 0,-1 1,1 0,1 4,-2-4,1 0,-1-1,0 0,1 0,0 0,1 0,0-2,0 0,1-2,-1 1,2-1,-1-2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1278 1356,'-14'8,"13"-4,0 0,-1 0,0 0,0 1,0 0,0 0,0 0,-1 0,1 0,0-1,1-1,-3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1309 1406,'-2'10,"3"-6,0-1,-1 1,1-1,-1 0,1 1,-1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-438 421 0,'0'0'0,"0"0"0,0 0 0,0 0 15,0 0 0,0 0 0,0 0 0,0 0 16,0 0 0,0 0 0,0 0 0,0 0 16,0 0 0,0 0 0,0 0 0,0 0 15,0 0 0,0 0 0,0 0 0,0 0 16,0 0 0,0 0 0,0 0 0,0 0 16,0 0 0,0 0 0,0 0 0,0 0 15,0 0 0,0 12 0,0-12 0,0 0 16,0 0 0,0 0 0,0 0 0,0 0 15,0 8 0,0-8 0,0 11 0,0-11 16,0 0 0,0 0 0,0 0 0,0 0 0,0 0 16,0 0 0,0 0 0,0 0 0,0 0 0,0 0 15,0 0 0,0 0 0,0 0 0,0-7 16,-4-1 0,4 0 0,0 0 0,0 8 16,0 0 0,0 0 0,0 0 0,0 0 15,0 0 0,0 0 0,0 0 0,0 0 16,0 0 0,0 0 0,0 0 0,0 0 15,0 0 0,0 0 0,0 0 0,0 0 16,0 0 0,0 0 0,0 0 0,0 0 16,0 0 0,0 0 0,0 0 0,0 0 15,0 0 0,0 0 0,0 0 0,0 0 16,0 0 0,0 0 16,0 0 0,0 0 0</inkml:trace>
  <inkml:trace contextRef="#ctx0" brushRef="#br0">611 36 0,'0'0'0,"0"0"16,-8 0 0,8 0 0,0 0 0,-5-4 15,-3 0 0,-1-3 0,0 3 0,1 0 16,-1 0 0,0 0 0,9 4 0,0 0 16,-4-4 0,4 4 0,0 0 0,0 0 15,-9 0 0,9 0 0,-8 0 0,8 0 0,-9 0 0,5 8 16,-1-4 0,1 4 15,-5 3 0,5-3 0,-5 0 0,1 3 0,3 5 0,1-1 16,-5 0 0,1 5 0,3-1 0,-3 4 16,-1 0 0,-4 0 0,0 4 0,0 0 15,0 4 0,0-4 0,0 4 0,0 0 16,-4 3 0,-1-3 0,1 0 0,0 0 0,4 4 0,-5-5 16,1 1 0,0 0 0,-1-4 15,1 4 0,4-4 0,-4-4 0,4 0 0,0 0 16,0-4 0,0 1 0,0-5 15,0 1 0,4-5 0,5 1 0,-5-5 0,5 1 16,-5-4 0,0 0 0,5 0 0,0-1 16,-1 1 0,5-4 0,0 0 0,0 0 15,0 0 0,0 0 16,0 0 0,0 0 0,0 0 0,0 0 0</inkml:trace>
  <inkml:trace contextRef="#ctx0" brushRef="#br0">-73 344 0,'0'0'0,"0"0"0,0 0 0,0 0 15,0 0 0,0 0 0,0 0 0,0 0 16,0 0 0,0 0 0,0 0 0,0 0 16,0 0 0,-5-7 0,1-1 0,0 0 15,4 8 0,0-7 0,0-1 0,0 0 16,0-3 0,4-1 0,0 0 0,5 1 15,-5-1 0,1 1 0,-1-1 0,0 1 16,5-1 0,-5 4 0,5-3 0,0-1 16,-1 5 0,5-5 0,-4 0 0,0 1 15,-1-1 0,1 5 0,4-1 0,0 0 16,-4 0 0,4 5 0,-5-1 0,5 0 16,-4 0 0,0 0 0,-9 4 0,13 4 0,-5 4 0,1-4 15,0-1 0,4 9 0,-5 0 0,1 3 16,4-3 0,-4 3 0,-1 4 0,1 1 15,0 3 0,4 0 0,-9 0 0,9 4 16,0 4 0,0 0 0,0-5 0,0 9 16,-4-8 0,4 8 0,0-4 0,0-1 15,-5-3 0,5 0 0,0 0 0,0-4 16,0 1 0,0-1 0,0 0 0,0-4 16,5-3 0,-5-1 0,0-4 0,4 1 15,-4-4 0,0 3 0,0-3 0,0 0 16,-4-4 0,-1-1 0,1-3 0,0 0 15,4-3 0,0 3 0,0-4 0,0 0 16,0 0 0,0 0 16,0 0 0,0-3 0,-5-1 0,1 0 15,4 0 0,0 1 0,-4-1 0,0-3 0</inkml:trace>
  <inkml:trace contextRef="#ctx0" brushRef="#br0">950 576 0,'0'0'0,"0"0"16,0 0 0,0 0 0,0 0 0,0 0 15,0 0 0,0 0 0,-5-4 0,1 0 16,4 4 0,0 0 0,0 0 0,0 0 16,-9-4 0,9 4 0,0 0 0,0 0 15,0 0 0,0 0 0,0 0 0,-4 8 16,4-8 0,0 11 0,0 1 0,0-4 16,0-1 0,0 5 0,4-1 0,-4 1 15,5-1 0,-1 5 0,-4-1 0,4 1 16,1-5 0,-5 9 0,4-5 0,0 0 15,1-3 0,-5-1 0,4 1 0,0 3 16,-4-3 0,0 0 0,0-5 0,0 5 16,0-1 0,0-3 0,0-8 0,0 12 15,0-5 0,0-7 0,-4 12 0,0-4 0,4-1 16,0-7 16,-5 8 0,5-8 0,0 0 0,0 0 15,0 0 0,0 0 0</inkml:trace>
  <inkml:trace contextRef="#ctx0" brushRef="#br0">1266 352 0,'0'0'0,"0"0"0,0 0 0,0 0 0,0 0 16,0 0 0,0 0 0,0 0 0,0 0 0,0 0 16,0 0 0,0 0 0,0 0 0,0 0 15,0 0 0,0 0 0,0 0 0,0 0 16,0 0 0,0 0 0,0 0 0,0 0 0,0 0 0,9-4 16,-9 4 0,0 0 0,0 0 15,0 0 0,8-4 0,5 4 0,-4-3 0,-9 3 16,0 0 0,13 0 0,0 0 0,0 0 15,0-4 0,0 4 0,0 0 0,0 0 16,4 0 0,-4 0 0,0 0 0,5-4 16,-5 4 0,0-4 0,0 4 0,0 0 15,4-4 0,-4 4 0,0 0 0,0 0 16,4 0 0,-4 0 0,0 0 0,0 0 16,0 0 0,-4 0 0,4 0 0,-4 0 0,-9 0 0,8 0 15,5 0 0,-4 0 0,0-4 0,-1 4 16,-3 4 0,-5-4 0,0 0 0,0 0 15,0 0 0,0 0 0,0 0 0,0 0 16,0 0 0,0 0 16,0 0 0,0 0 0,0 0 0,0 0 15,0 0 0,0 0 0,0-8 0</inkml:trace>
  <inkml:trace contextRef="#ctx0" brushRef="#br0">1487 9 0,'0'0'0,"0"0"0,0 0 0,0 0 15,-4-8 0,4 8 0,0 0 0,0 0 16,0 0 0,0 0 0,0 0 0,0 0 16,0 0 0,0 0 0,0 0 0,0 0 15,0 0 0,0 0 0,0 0 0,0 0 16,0 0 0,4 16 0,-4-1 0,0 1 16,4-5 0,-4 5 0,0-1 0,0 0 15,5 5 0,-5-1 0,0 0 0,4 1 16,-4-1 0,4 0 0,1 0 0,-1 1 0,0-1 15,-4 0 0,5 0 0,-1 1 0,0-1 0,1 4 16,-5 0 0,4-4 0,0 1 0,-4-1 16,0 0 0,5 0 0,-5-3 0,4 3 15,-4-3 0,-4-1 0,4 0 0,0 1 16,0-5 0,-5 1 0,5-4 0,0-8 16,0 0 0,0 11 15,0-11 0,-4 8 0,4-8 0,0 0 16,0 0 0</inkml:trace>
  <inkml:trace contextRef="#ctx0" brushRef="#br0">2094 306 0,'17'-4'0,"-17"4"0,0 0 0,5 0 15,8 0 0,-5 0 0,5-4 0,-8-4 16,-5 8 0,8-3 0,10-5 0,-10 0 16,1 4 0,4-3 0,0-1 0,4 4 15,-4-4 0,0 4 0,-4 1 0,4-1 16,4 0 0,-4 0 0,-4 0 0,0 0 15,12 4 0,-12 0 0,0-4 0,-1 1 16,5 3 0,-4 3 0,4-3 0,-13 0 16,0 0 0,0 0 15,13 4 0,-13-4 0,0 0 0,0 0 0,9 8 0,-1 0 0</inkml:trace>
  <inkml:trace contextRef="#ctx0" brushRef="#br0">2142 560 0,'0'0'0,"0"0"0,0 0 0,0 0 16,0 0 0,0 0 0,0 0 0,0 0 16,0 0 0,0 0 0,0 0 0,0 0 15,0 0 0,0 0 0,0 0 0,13 0 16,0-4 0,-9 0 0,-4 4 0,13-3 15,0-1 0,0 0 0,0 0 0,-4 0 16,4 4 0,4-4 0,0 0 0,-4 4 16,0-7 0,0 3 0,5 4 0,-1-4 0,-4 0 15,-4 0 0,4 0 0,0 1 0,4 3 16,-8 0 0,-9 0 0</inkml:trace>
  <inkml:trace contextRef="#ctx0" brushRef="#br0">2211-126 0,'0'0'0,"0"0"0,0 0 0,0 0 0,0 0 0,0 0 16,0 0 0,0 0 15,0 0 0,0 0 0,0 0 0,4 8 0,-4 0 0,0-1 16,0 5 0,0-4 0,0 3 0,0 1 15,0-1 0,0 1 0,0-1 0,-4 5 16,0-1 0,4 1 0,4 3 0,0 0 16,-4 0 0,0 1 0,0-1 0,-4 4 0,0-4 0,-1 5 15,5-5 0,0 4 16,5 0 0,-10-4 0,5 4 0,-4 1 16,4-1 0,-4 0 0,4 0 0,-5 0 0,10-4 15,-5 4 0,-5-7 0,5-1 0,-4 4 0,4 1 16,0-1 0,0-4 0,-9-3 0,9 0 15,5-1 0,-5 1 16,-5-5 0,5 1 0,0-8 0,0 0 0</inkml:trace>
  <inkml:trace contextRef="#ctx0" brushRef="#br0">2163-164 0,'0'0'0,"0"0"0,-8 0 0,8 0 15,-5 0 0,5 0 0,0 0 0,0 0 32,0 0 0,0 0 0,0 0 0,0 0 0,0 0 0,0 0 15,9-4 0,4 0 16,-4 4 0,4-4 0,-13 4 0,8-4 0,-8 4 0,13 0 16,5-4 0,-5 4 0,-13 0 0,13 0 0,-13 0 15,13 0 0,0 0 0,4 0 16,-4 0 0,0 4 0,-4-4 0,4 0 15,-5 4 0,-8-4 0,13 0 0,-4 4 16,4 0 0,-4 0 0,-9-4 0,17 4 16,0-1 0,-4-3 0,5 4 0,-10-4 15,-8 0 0</inkml:trace>
  <inkml:trace contextRef="#ctx0" brushRef="#br0">2588 375 0,'22'-4'0,"-18"4"0,-4 0 0,0 0 16,0 0 0,0 0 0,13 4 0,-9 0 15,-4-4 0,0 0 0,9 0 0,-9 0 16,0 0 0,0 0 0,0 0 0,0 0 15,0 0 0,0 0 0,0 0 0,0 0 16,13 0 0,-9 0 0,-4 0 0,0 0 16,13 4 0,-4-4 0,-9 0 0,4 0 15,9 0 0,-4 0 0,13 4 0,-14-4 16,-8 0 0,13 4 0,9-4 0,-9 0 16,-13 0 0,9 3 0,4 1 0,-4 0 15,-9-4 0,0 0 0,0 0 0,4 8 16,0 3 0,-8-3 0,-9 0 0,8 0 15,5-8 0,-4 11 0,-13 1 0,8-1 16,9 1 0,-9-1 0,1-3 0,-5 4 16,4-1 0,0 5 0,5-9 0,-5 5 0,-12-1 0,8 1 15,13 0 0,-5-5 0,-8 1 0,9 3 16,4-11 0,-4 8 0,4-8 0,-9 8 16,0 0 0,9-8 0,0 0 0,0 0 15,-13 3 0,13-3 0,0 0 0,0 0 0,0 0 16,0 0 0,0 0 0,9 0 15,4 0 0,-4 0 0,-9 0 0,8 0 0,14-3 16,-5-1 0,-17 4 0,9 0 0,8-4 16,-4 0 0,-4 0 0,-9 4 0,0 0 0,13-4 15,0 0 0,-4 4 0,-9 0 0,0 0 16,13-3 0,-13 3 0,0 0 0,0 0 16,17 0 0,-8 0 0,-9 0 0,0 0 15,0 0 0,0 0 0,17-4 0,-8 4 16,-9 0 0,0 0 0,13 0 0,-13 0 15,0 0 0,0 0 0,0 0 0,0 0 0,0 0 16,0 0 16,-9 4 0,9-4 0,0 0 0,-8-4 15,-10 4 0,14 0 0,4 0 0,0 0 0</inkml:trace>
  <inkml:trace contextRef="#ctx0" brushRef="#br0">3052 248 0,'-22'0'0,"18"0"0,0 0 0,4 0 16,-5 0 0,1 0 0,0 0 0,4 0 15,0 0 0,0 0 0,-13 0 0,4 0 16,9 0 0,0 0 0,-4 0 0,4 0 15,0 0 0,0 0 0,0 0 0,0 0 16,0 0 0,0 0 16,13 12 0,-13-12 0,0 0 0,0 0 15</inkml:trace>
  <inkml:trace contextRef="#ctx0" brushRef="#br0">3178 109 0,'-44'4'0,"31"0"0,0-4 0,5 8 0,8-8 0,0 0 15,-5 4 0,5-4 0,-13 7 0,5-3 0,-10-4 0,18 0 16,0 0 0,0 0 0,-13 0 15,9-4 0,4 4 0,0 0 0,0 0 0,0-7 16,4-5 0,5 0 0,4 1 0,0-1 16,-13 1 0,9-5 0,8 9 0,-4-5 15,-9 1 0,5-1 0,4 0 0,0 5 16,-4-1 0,-1 0 0,-3 1 0,3-1 16,10 0 0,-10 4 0,-12-3 0,4 7 15,17-8 0,-8 0 0,-5 4 0,5-3 16,4 3 0,4 0 0,-4 4 0,-4 0 15,0 0 0,4 0 0,4 4 0,-4 0 16,-13-4 0,4 4 0,9 3 0,0 1 16,-4 0 0,-5 3 0,-4-11 0,5 12 0,3 3 15,-3 1 0,-10-5 0,5 5 16,13 3 0,-4 0 0,-13 0 0,4 1 16,0-1 0,8 4 0,5 4 0,-4-4 0,0 4 0,4 0 15,4 0 0,0-4 16,1 4 0,-5 0 0,0-8 0,-9 4 0,0-3 0,1 3 15,3-8 0,-3 1 0,-1-1 0,0 0 16,-4 1 0,9-5 0,-5 1 0,-4-12 16,0 0 0,0 0 0,13 12 0,-4-5 15,-9-7 0,0 0 0,0 0 0,13 8 16,4-4 0,-4-4 0,-4 0 0,4 0 16,4 0 0,-4 0 15,-8-8 0,3 0 0,10 5 0,-10-1 0,-3-4 0</inkml:trace>
  <inkml:trace contextRef="#ctx0" brushRef="#br0">3550-168 0,'18'0'0,"-18"0"0,0 0 0,0 0 0,0 0 0,0 0 0,8-4 16,-8 4 0,-8-4 0,8 4 15,0 0 0,0 0 0,0 0 0,0 0 0,0 0 16,0 0 0,0 0 0,0 8 16,-5 0 0,5 3 0,-4-3 0,0 7 0,-9-3 0,4 3 15,9 1 0,0 3 0,-4 0 0,-1 0 16,-3 8 0,8-3 0,-5 3 0,5-1 16,0 1 15,-4 8 0,4 0 0,-9-4 0,-8-1 0,8 1 0,5 0 0,0 0 16,-14 0 0,1-4 0,8 0 0,1 0 15,-1 0 0,-4 0 0,-13 0 0,9-4 0,17-4 16,-9 4 0,-8-7 0,-1 3 16,14-8 0,0 5 0,4-9 0,-5 5 0,-8-4 15,13-8 16,9 7 0,-9-7 0,-9 8 0,9-8 0</inkml:trace>
  <inkml:trace contextRef="#ctx0" brushRef="#br0">4014 298 0,'0'0'0,"0"0"15,0 0 0,0 0 0,0 0 0,0 0 16,-8 12 0,-1-5 0,9-7 0,0 0 15,0 0 0,0 0 0,0 0 0,0 0 16,0 0 0,0 0 0,-13 0 0,13 0 16,0 0 0,0 0 0,-9 4 0,9-4 15,9-4 0,-5 4 0,-4 0 0,0 0 16,0 0 0,13-3 0,0-5 0,-4 4 16,-9 4 0,9-4 0,12 4 0,-12 0 0,-9 0 15,9-4 0,8 4 0,-8 0 0,-9 0 0,8 0 16,1 0 0,4 4 0,0-4 0,-4 4 15,-9-4 0,0 0 0,13 4 0,-5 4 16,-8-8 0,5 7 0,-5-7 0,4 12 16,0-4 0,-4-8 0,-4 11 0,4-3 15,4 3 0,-8 1 0,-9-4 0,4 3 16,5 1 0,0-1 0,-9 1 0,0-1 16,-5 1 0,10-4 0,-1 3 0,-8 1 15,-5-1 0,5-3 0,17 4 0,-9-5 16,-13 1 0,9 0 0,13-1 0,-4 1 15,4 0 0,-9-4 0,5 0 0,4-4 0,9 3 16,-9-3 0,0 0 0,0 0 0,8 4 0,-8-4 16,0 0 0,0 0 0,13 0 0,0 0 15,0-4 0,-4 4 0,0-3 0,4-1 16,4 0 0,0-4 0,-12 0 0,3 5 16,10-5 0,-5 0 0,0 4 0,0 0 15,4 1 0,0-1 0,-4 0 0,0 0 16,-4 0 0,4 0 0,0 0 0,-4 1 15,-9 3 0,0 0 0,13 0 0,-13 0 16,0 0 0,0 0 0,0 0 0,0 0 16,0 0 0,0 0 0,0 0 0,0 0 0,0 0 0,0 0 31,0 0 0,0 0 0,0 0 0,0 0 16,0 0 0,0 0 0</inkml:trace>
  <inkml:trace contextRef="#ctx0" brushRef="#br0">4651-41 0,'-13'0'0,"13"0"0,-8 4 0,3-4 0,-3 0 0,-1 4 16,0 0 0,9-4 0,0 0 0,0 0 16,0 0 0,0 0 0,0 0 0,0 0 15,0 0 0,0 0 0,0 0 0,0 0 16,0 0 0,0 0 0,0 0 0,0 0 15,0 0 0,0 0 0,0 0 0,0 0 16,9 0 0,4 0 0,-4 0 0,-1 0 16,5-4 0,-4 4 0,4-4 0,0 0 15,0 0 0,0 0 0,0-3 0,4 3 16,-4-4 0,5 4 0,-5-3 0,4 3 0,0-4 16,1 4 0,-5-4 0,0 5 0,0-1 0,0 0 15,0 0 0,-4 0 0,4 0 0,-5 0 16,-8 4 0,13 0 0,-13 0 0,9 0 15,0-3 0,-9 3 0,0 0 0,0 0 16,0 0 0,0 0 0,0 0 0,0 0 16,0 0 0,0 0 15,0 0 0,0 0 0,0 0 0,8 7 16,-3 1 0,-5-8 0,0 0 0</inkml:trace>
  <inkml:trace contextRef="#ctx0" brushRef="#br0">4586 221 0,'0'0'0,"0"0"0,0 0 0,0 0 16,0 0 0,0 0 0,0 0 0,0 0 15,0 0 0,0 0 0,0 0 0,0 0 16,0 0 0,0 0 0,0 0 0,0 0 0,0 0 0,0 0 15,0 0 0,0 0 0,0 0 0,0 0 16,0 0 0,0 0 0,0 0 16,0 0 0,0 0 0,0 0 0,0 0 0,0 0 15,9 0 0,-9 0 0,0 0 0,0 0 16,9-4 0,4 4 0,-9-4 0,9 4 16,0-4 0,-4 4 0,4-3 0,0-1 15,0 0 0,0 0 0,4 0 0,0 0 16,1 1 0,-1-5 0,-4 0 0,4 4 15,1 4 0,-1-4 0,-4 1 0,4-1 16,1-4 0,-5 8 0,4-4 0,1 0 16,-1 4 0,0 0 0,-4-4 0,0 1 15,0-1 0,0 0 0,0 0 0,0-4 0,0 4 16,-4 4 0,0-7 0,-1 3 0,-8 4 0,0 0 16,0 0 0,0 0 0,0 0 0,0 0 15,0 0 0,0 0 16,0 0 0,0 0 0,0 0 0,0 0 15,0 0 0,0 0 0,0 0 0</inkml:trace>
  <inkml:trace contextRef="#ctx0" brushRef="#br0">5536-184 0,'0'0'0,"0"0"0,0 0 0,-5-7 0,1-1 0,4 8 15,-4-8 0,4 1 0,0 7 0,-5-12 16,5 4 0,0 1 0,5-1 0,-5 0 16,4 1 0,0-1 0,1-4 0,3 8 15,1-3 0,0-1 0,-1 4 0,1 0 0,4 0 0,0 4 16,0-3 0,4 3 0,-4-4 0,0 4 15,5 0 0,-1 0 0,0 4 0,1-1 16,3 1 0,-3 0 0,-5 0 0,4 4 16,0-4 0,1 3 0,-1 5 0,0-4 15,1 3 0,-5 1 0,-9-1 0,0 1 16,5-1 0,-4 1 0,-1-1 0,0 5 16,-4-1 0,-4 1 0,0 3 0,-1-4 15,5 1 0,-4-1 0,-5 8 0,0-3 0,-4-5 16,0 4 0,0 1 0,0-1 15,0 4 0,-4 0 0,4 0 0,-4 0 0,-5 0 0,5 1 16,-1 2 0,5-2 0,-4-5 0,4 4 16,-4-4 0,4 4 15,0-3 0,4-1 0,0-4 0,1-3 16,-1-1 0,5 1 0,-1 0 0,1-5 0,4-7 0,0 0 16,0 0 0,0 0 0,0 0 0,0 0 15,0 0 0,0 0 16,13 0 0,0 0 0,-4-4 0,8-3 0,-4 3 0,4-4 15,-4 0 0,5 1 0,-1-1 0,0 0 16,1 1 0,-1-1 0,0 0 0,-4 1 16,5-5 0,-1 4 0,0 4 0,1-3 15,-5-1 0,0 4 16,0-4 0,-4 5 0,4-1 0,-5 0 0,1-4 0,0 4 16,-9 4 0,0 0 0,8-7 0,-8 7 15,0 0 0,0 0 0,0 0 0,0 0 16,0 0 0,0 0 15,0 0 0,0 0 0,0 0 0,0 0 16,0 0 0,0 0 0,0 0 0</inkml:trace>
  <inkml:trace contextRef="#ctx0" brushRef="#br0">6177-41 0,'0'0'0,"0"0"16,0 0 0,0 0 0,0-4 0,0 4 0,0 0 0,0 0 15,0 0 0,0 0 0,0 0 0,0 0 16,0 0 0,0 0 0,0 0 0,0 0 16,0 0 0,0 0 0,0 0 0,0 0 15,0 0 0,0 8 0,0 3 0,0 5 16,0-5 0,5 1 0,-5 3 0,4-3 15,-4 3 0,0 1 16,4-5 0,-4 1 0,5-1 0,-1 1 16,-4-4 0,4 3 0,5-3 0,-5 0 0,1-1 0,-5-7 15,4 4 0,-4-4 16,13 8 0,-4-4 0,-1-4 0,1 0 0,0-4 0,-1 0 16,1-4 0,4 1 0,0-1 0,-4 0 0,4-3 0,0 3 15,0-4 0,-5 1 0,5-1 0,-4-3 16,0 3 0,-1-3 0,-3 7 15,3-3 0,-3-1 0,3 4 0,-8 1 0,5-1 16,-5 0 0,0 1 0,0 7 0,-5-8 16,5 4 0,-4-4 0,4 1 0,0 7 15,-9-4 0,1 0 0,-1 0 0,5 0 16,-5 4 0,0-4 0,1-3 0,-1 7 16,0-4 0,9 4 0,-8-4 0,3 4 15,5 0 0,-8 0 0,-1 0 0,9 0 16,-9 0 0,5-4 0,-5 4 0,1 0 15,-1 0 0,9 0 0,-4 0 0,-5 0 16,5 0 0,4 0 0,-5 0 0,-3 0 0,8 0 0,-9-4 16,0 4 0,9 0 0,-4 0 15,-5 4 0,1 0 0,3-4 0,-3 0 0,-1 0 16,0 0 0,1 4 16,-1-4 0,0 4 0,-4 0 0,0 3 0</inkml:trace>
  <inkml:trace contextRef="#ctx0" brushRef="#br0">-1010 3327 0,'-8'19'0,"8"-8"0,-5-3 0,1 0 0,4-8 0,-4 8 16,4-8 0,0 0 0,0 0 0,0 0 15,0 0 0,0 0 0,0 0 0,0 0 16,4-4 0,0-4 0,5 4 0,0-4 15,-1 5 0,1-5 0,4 0 0,-4 4 16,4-3 0,4-1 0,-4 0 0,0 1 16,0 3 0,0-4 0,0 4 0,0 4 0,0-4 15,-4 0 0,4 4 0,0 0 0,0 0 0,0 0 16,0 0 0,-5 0 0,-8 0 0,9 0 16,8 0 0,-4 0 0,0 0 0,0 0 15,-13 0 0,13 0 0,0 0 0,-4 0 16,-9 0 0,13 4 15,0-4 0,0 4 0,-13-4 0,9 4 0</inkml:trace>
  <inkml:trace contextRef="#ctx0" brushRef="#br0">-1005 3061 0,'4'-12'0,"-4"12"0,0 0 0,0 0 16,9-7 0,-9 7 0,4-4 0,-4 4 16,4-4 0,5-4 0,-5 4 0,5 0 15,0 1 0,-1-1 0,-3 0 0,3 0 16,1 0 0,0 0 0,4 4 0,-5-4 16,5 1 0,0 3 0,0-4 0,-4 0 15,4 4 0,-4-4 0,4 4 0,-5-4 16,1 4 0,4 0 0,-4 0 0,-9 0 15,8 0 0,1 0 0,0 0 0,-9 0 16,0 0 0,8 4 0,-8-4 0,0 0 16,0 0 0,0 0 15,0 0 0,0 0 0,13 15 0,-13-15 0</inkml:trace>
  <inkml:trace contextRef="#ctx0" brushRef="#br0">-975 2556 0,'0'0'0,"0"0"0,0 0 0,0 0 16,-4 8 0,-5-1 0,5-3 0,-5 4 15,9-8 0,-4 8 0,-1-1 0,1 5 16,4-12 0,-4 12 0,4-1 0,0 1 15,0-1 0,0 1 0,0-1 0,0 1 16,0-1 0,4-3 0,-4 4 0,0 3 16,0-3 0,4 3 0,1-3 0,-5 3 0,0 0 15,4 1 0,-4-1 0,4 1 0,1 3 0,-5-4 16,0 1 0,4-1 0,-4 4 16,4 1 0,-4-1 0,5 0 0,-1 1 0,0-1 15,-4 0 0,0 0 0,0 1 0,5 3 16,-5-4 0,4 4 0,-8-4 0,4 4 15,0-7 0,0 7 0,0 0 0,0-11 16,0-1 0,0-3 0,0 4 0,0-1 16,0 1 0,0-1 0,0 1 0,0-1 15,0 1 0,0-1 0,0-11 0,-5 12 16,5-4 0,0 3 0,-4 1 0,4-12 16,0 0 0,0 11 15,-9-3 0,9-8 0,-4 8 0,4-8 16,-4 8 0,4-8 0</inkml:trace>
  <inkml:trace contextRef="#ctx0" brushRef="#br0">-1053 2571 0,'0'0'0,"0"0"0,-4-3 0,4-1 16,0 4 0,0 0 0,0 0 0,0 0 15,0 0 0,0 0 0,0 0 0,0 0 16,0 0 0,4-4 0,0 4 0,-4 0 0,9-8 16,0 8 0,-1-4 0,1 4 0,0 0 0,-1-4 15,1 4 0,0 0 0,-1 0 0,1 0 16,4 4 0,-4-8 0,4 4 0,4-3 16,-4 3 0,0 0 0,0 0 0,0-4 15,0-4 0,4 8 0,-4-4 0,-4 4 16,0-4 0,4 1 0,0-1 0,-5 0 15,-8 4 0,0 0 0,9 0 0,4-4 16,-4 0 0,-9 4 0,0 0 0,0 0 16,0 0 0,0 0 15,0 0 0,0 0 0,0 0 0,0 0 0</inkml:trace>
  <inkml:trace contextRef="#ctx0" brushRef="#br0">-381 3142 0,'0'0'0,"0"0"0,0 0 0,0 0 0,0 0 0,0 0 15,0 0 0,0 0 0,0 0 0,0 0 16,0 0 0,0 0 0,0 0 0,0 0 16,0 0 0,0 0 0,0 0 0,0 0 15,0 0 0,0 0 0,0 0 0,0 0 16,0 7 0,0 1 0,0-8 0,0 8 15,4 3 0,0-3 0,1 4 0,-5-1 16,4 5 0,0-5 0,-4 5 0,5 3 16,-1-4 0,-4 5 0,0-5 0,4 0 15,-4 1 0,5-1 0,-5-3 0,0 3 0,0-7 0,4 3 16,-4 1 0,4 0 0,-8 3 16,4-3 0,0-12 0,4 7 0,-8 5 0,4-12 15,0 0 0,0 11 0,0-11 0,0 0 16,0 0 0,0 0 0,0 0 0,0 0 15,0 0 0,0 0 0,0 0 0,0 0 16,0 0 0,0 0 16,0 0 0</inkml:trace>
  <inkml:trace contextRef="#ctx0" brushRef="#br0">31 2930 0,'0'0'0,"0"0"0,0 0 0,0 0 16,0 0 0,0 0 0,0 0 0,0 0 0,0 0 16,0 0 0,0 0 0,0 0 0,0 0 0,0 0 15,0 0 0,0 0 0,0 0 0,0 0 16,0 0 0,0 0 0,0 0 0,0 0 15,0 0 0,0 0 0,0 0 0,0 0 16,0 0 0,0 0 0,0 0 0,0 0 16,0 0 0,0 0 0,0 0 0,0 0 15,0 0 0,8 4 0,-8-4 0,0 0 16,0 0 0,9 3 0,-9-3 0,9 0 16,-9 0 0,8 0 0,1 0 0,0 0 15,-9 0 0,0 0 0,8-3 0,5 3 16,-8 0 0,-5 0 0,8 0 0,1-4 15,0 4 0,-1 0 0,-8 0 0,9 0 16,4 0 0,-4 0 0,-9 0 0,0 0 0,8 0 16,1 0 0,-9 0 0,4 0 0,-4 0 0,13 0 15,-4 0 0,0 0 0,-1-4 0,1 4 16,-9 0 0,9-4 0,-1 0 0,1 4 16,-9 0 0,9-4 0,-1 1 0,1 3 15,-5-4 0,-4 4 0,9-4 0,-5 0 16,-4 4 0,9 0 0,0-4 0,-9 4 15,0 0 0,0 0 0,8 0 0,1 0 16,-9 0 0,9-4 0,-9 4 0,4 0 16,5 0 0,-9 0 0,0 0 0,13 0 15,-5 0 0,1-4 0,-9 4 0,0 0 16,0 0 0,9 0 0,-1-3 0,1 3 16,-9 0 0,9 0 0,-1 0 0,-8 0 0,0 0 15,0 0 0,0 0 0,0 0 16,5-4 0,-5 4 0,0 0 0,0 0 0,0 0 15,0 0 0,0 0 0,0 0 0,0 0 0,0 0 16,0 0 0,0 0 0,0 0 0,13 0 16,-13 0 0,0 0 0,0 0 0,0 0 15,0 0 0,0 0 0,0 0 0,0 0 16,0 0 0,0 0 0,0 0 0,0 0 16,8 0 0,-8 0 0,0 0 0,0 0 15,0 0 0,0 0 0,0 0 0,0 0 16,0 0 0</inkml:trace>
  <inkml:trace contextRef="#ctx0" brushRef="#br0">91 2652 0,'0'0'0,"0"0"15,0 0 0,0 0 0,0 0 0,0 0 16,0 0 0,0 0 0,0 0 0,0 0 16,0 0 0,0 0 0,0 0 0,0 0 15,0 0 0,0 0 0,0 0 0,0 0 16,0 0 0,0 0 0,0 0 0,0 0 15,9 8 0,-9-8 0,0 0 0,9 0 16,4 4 0,-5-4 0,-8 0 0,9 0 16,-9 0 0,13 0 0,-4 0 0,-1 0 15,1 0 0,0 0 0,4-4 0,-5 4 16,5-4 0,-4 4 0,0 0 0,-1-4 0,1 4 0,4-3 16,-4 3 0,-1-4 0,5 4 0,0-4 15,-4 4 0,-5-4 0,5 4 0,0-4 16,-1 4 0,1-4 0,4 4 0,-4-4 15,-1 4 0,-8 0 0,0 0 0,9 0 16,-5 0 0,5 0 0,-9 0 0,0 0 16,0 0 0,0 0 0,0 0 0,0 0 15,0 0 0,0 0 0,0 0 0,13 0 16,-13 0 0,0 0 0,0 0 0,0 0 16,0 0 0,0 0 0,0 0 0,0 0 15,0 0 0,0 0 0,0 0 16,0 0 0</inkml:trace>
  <inkml:trace contextRef="#ctx0" brushRef="#br0">1188 2394 0,'0'0'15,"0"0"0,0 0 0,0 0 0,0 0 0,0 0 16,-9 8 0,9-8 0,0 0 0,-4 8 16,0-1 0,4-7 0,-5 8 0,5-8 15,0 0 0,0 8 0,0-1 0,0 5 16,-4-4 0,4 3 0,0-3 0,0 4 16,0-5 0,0 1 0,0 4 0,4-1 15,-4 1 0,5 3 0,-5-3 0,4 7 16,0-8 0,1 5 0,-5-5 0,8 5 15,-8-1 0,5 1 0,-1-1 0,-4 0 16,4 1 0,-4 3 0,5 0 0,-5 1 0,0-1 0,0 4 16,-5-4 0,5 1 0,0 3 15,0-4 0,0 4 0,-4 0 0,4 0 0,0 0 16,0 1 0,0-5 0,-4 4 0,4 0 16,0-4 0,0 1 0,0-1 0,0 0 15,0 4 0,0-4 0,0-3 0,0 3 16,0-3 0,-5 3 0,5-8 0,-4 5 15,4-5 0,0 1 0,0-4 0,0 3 16,0 1 0,0-12 0,-4 7 0,4 5 16,-5-4 0,5-8 0,0 0 0,0 0 15,0 0 0,0 0 0,0 0 0,0 0 16,0 0 0</inkml:trace>
  <inkml:trace contextRef="#ctx0" brushRef="#br0">1184 3253 0,'0'0'0,"0"0"16,-9 8 0,9-8 0,0 0 0,0 0 15,0 0 0,0 0 0,0 0 0,0 0 16,0 0 0,0 0 0,0 0 0,0 0 16,0 0 0,0 0 0,0 0 0,0 0 15,0 0 0,9-8 0,-9 8 0,8-7 16,1 3 0,0 0 0,-9 4 0,8-4 15,1 4 0,0-4 0,-9 4 0,13-4 16,-5 4 0,-8 0 0,0 0 0,0 0 16,0 0 0,18-3 0,-1 3 0,0 0 15,-4-4 0,5 0 0,-1 4 0,0 0 0,-4 0 0,5-4 32,-1 4 0,0 0 0,1 0 0,-1-4 0,-4 4 0</inkml:trace>
  <inkml:trace contextRef="#ctx0" brushRef="#br0">1179 2833 0,'0'0'0,"0"0"15,0 0 0,0 0 0,0 0 0,0 0 16,0 0 0,0 0 0,0 0 0,0 0 15,0 0 0,0 0 0,0 0 0,0 0 16,0 0 0,0 0 0,0 0 0,0 0 16,0 0 0,9 0 0,-9 0 0,9-3 15,-9 3 0,8-4 0,1 4 0,4-4 0,0 0 0,-4 0 16,-1 4 0,-8 0 0,0 0 0,13-4 16,-8 0 0,3-3 0,5 3 0,0 0 15,0 0 0,0-3 0,0 3 0,0 0 16,5 0 15,-5 0 0,-5 0 0,5 0 0,-4 4 0,4 0 0,-4-3 0,-1-1 16,1 8 0</inkml:trace>
  <inkml:trace contextRef="#ctx0" brushRef="#br0">1149 2317 0,'0'0'0,"0"0"16,0 0 0,0 0 0,0 0 0,0 0 15,0 0 0,0 0 0,0 0 0,0 0 16,-9-4 0,9 4 0,0 0 0,0 0 16,0 0 0,0 0 0,0 0 0,0 0 15,-4-4 0,4 4 0,0 0 0,0 0 16,0 0 0,0 0 0,-9-3 0,9 3 16,0 0 0,0 0 0,0 0 0,0 0 15,0 0 0,0 0 0,0 0 0,0 0 16,13-4 0,-4 4 0,0 0 0,-1 0 15,-8 0 0,13 0 0,5 0 0,-5 0 16,-5 0 0,5 0 0,0 0 0,-13 0 16,0 0 0,0 0 0,9 0 0,0 0 0,-1 0 15,-8 0 0,0 0 0,0 0 0,13 0 0,0 0 32,-13 0 0,13 0 0,-4 0 0,-9 0 0,0 0 0,9 0 15,-9 0 0,8 0 16,-8 0 0,0 0 0,0 0 0,0 0 0</inkml:trace>
  <inkml:trace contextRef="#ctx0" brushRef="#br0">1795 3003 0,'0'0'0,"0"0"0,0 0 0,0 0 15,-4 8 0,4-8 0,0 0 0,0 0 16,0 0 0,0 0 0,-9 4 0,9-4 16,0 0 0,0 0 0,0 0 0,0 0 15,0 0 0,0 0 0,0 0 0,9 3 16,-1-3 0,5 0 0,-4 0 0,4-3 16,0 3 0,0 0 0,0-4 0,0 4 15,-4 0 0,4 0 0,-5 4 0,5-4 16,0 0 0,5 3 0,-1 1 0,-4 0 15,0 4 0,-4 0 0,4-5 0,-5 5 16,-8-8 0,9 8 0,0-4 0,-5 3 16,-4-7 0,0 12 0,0-1 0,-4-3 15,-1 4 0,-3-1 0,-5 1 0,4-1 16,5 1 0,-5 0 0,-4-1 0,0 1 0,0-1 16,0 5 0,4-5 0,1 1 0,-5-1 0,0 1 15,0-1 0,4-3 0,0 4 0,1-5 16,-1-3 0,5 4 0,-5 0 0,9-8 15,0 0 0,0 0 0,0 0 0,0 0 16,0 0 0,0 0 0,0 0 0,0 0 16,0 0 0,0 0 0,0 0 0,0 0 15,9 0 0,4 4 0,-5-4 0,5-4 16,0 4 0,-8 0 0,-5 0 0,13-4 16,4 0 0,-4 0 0,-4 4 0,4-4 15,4 4 0,-4-4 0,0 4 0,0-3 16,-4 3 0,4-4 0,0 4 0,0 0 0,-5-4 0,5 0 15,0 0 0,0 0 0,0 4 16,-4-4 0,4 1 0,-4-1 0,-9 4 0,8-4 16,-3 0 0,-5 4 0,8 0 0,-8 0 15,0 0 0,0 0 0,0 0 0,0 0 16,0 0 0,0 0 0,0 0 0,0 0 16,0 0 0,0 0 0,0 0 0,0 0 0,0 0 15,0 0 16,-13 8 0,5-1 0,-1 1 0</inkml:trace>
  <inkml:trace contextRef="#ctx0" brushRef="#br0">2501 2568 0,'-21'0'0,"21"0"0,0 0 0,0 0 15,-9 0 0,9 0 0,0 0 0,0 0 16,-13-4 0,0 0 0,4 4 0,9 0 16,0 0 0,-8-4 0,-10 0 0,18 4 15,0 0 0,0 0 0,-8 0 0,8 0 16,0 0 0,0 0 0,0 0 0,0 0 16,0 0 0,0 0 0,8-4 0,-8 4 15,0 0 0,0 0 0,13 0 0,-4 4 16,-9-4 0,0 0 0,13 0 0,0 4 15,0-4 0,-4 0 0,-9 0 0,0 0 16,17 0 0,-4 0 0,-13 0 0,9-4 16,8 0 0,0 0 0,-8 1 0,0 3 15,4-4 0,0 4 0,8 0 0,-8-4 16,-13 4 0,22 0 0,8 0 0,-8 0 0,-13-4 0,8 4 16,5 0 0,-5 0 15,-4 0 0,0 0 0,0-4 0,0 4 0,0 0 16,-4 0 0,-9 0 0,0 0 0,13-4 0,0 4 15,-13 0 0,0 0 0,13 0 0,-4 0 16,-9 0 0,0 0 0,13 0 0,-5 0 16,5 0 0,-13 0 0,0 0 0,0 0 15,9 0 0,-9 0 0,0 0 0,0 0 16,0 0 0,0 0 0,0 0 0,0 0 16,0 0 0,0 0 15,0 0 0,0 0 0,-9 4 0,5 0 0,4-4 0</inkml:trace>
  <inkml:trace contextRef="#ctx0" brushRef="#br0">2623 2240 0,'0'0'0,"0"0"0,-13-4 0,13 4 15,0 0 0,0 0 0,-9-4 0,9 4 16,0 0 0,0 0 0,-4-3 0,4 3 16,0 0 0,0 0 15,0 0 0,0 0 0,0 0 0,0 0 0,8 3 0,-8-3 16,0 0 0,0 0 0,0 0 0,5 8 16,-5-8 0,0 8 0,-5-1 0,5 5 15,5-4 0,-10 7 0,-3-3 0,8 3 16,13-3 0,-9 7 0,-13-4 0,5 1 15,8 3 0,5 0 0,0 1 0,-9-1 16,-5 0 0,5 4 0,9 0 0,-5 0 16,-8 1 0,8-1 0,5 0 0,-5-4 15,-8 0 0,4 1 0,0-1 0,0-4 0,0 1 16,-9-1 0,-4 1 0,9-5 0,17 1 0,-13-1 16,-13-3 0,9 3 0,8-3 0,-4-8 15,0 0 0,0 0 0,0 12 0,9-5 16,4-3 0,-13-4 0,-9 4 0,9-4 15,17 4 0,-17-4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-1 308 0,'13'0'0,"-5"-4"16,-8 4 0,0 0 0,5 0 0,-5 0 15,0 0 0,0 0 0,0 0 0,0 0 16,0 0 0,-5-8 0,-12 1 0,17 7 16,0 0 0,0 0 0,-4-4 0,4 4 15,0 0 0,0 0 0,0 0 0,0 0 16,0-8 0,8 0 0,1 4 0,-9 4 16,0 0 0,0 0 0,17-3 0,-12-1 15,-5 4 0,0 0 0,8 0 0,1 0 16,-9 0 0,0 0 0,0 0 0,9-4 15,8 4 0,-8-4 0,-9 4 0,0 0 16,13 0 0,0-4 0,-5 4 0,1-4 16,0 4 0,4-3 0,0 3 0,0 0 0,-5 0 15,5 0 0,13-4 0,-12 4 0,-14 0 0,13-4 16,8 4 0,-3-4 0,-18 4 0,0 0 16,8 0 0,1 0 0,4-4 0,-13 4 15,0 0 0,9 0 0,8-4 0,0 4 16,-17 0 0,0 0 0,18 4 0,3-4 15,-8-4 0,0 4 0,-13 0 0,18 0 16,3 0 0,-8 0 0,-13 0 0,18-4 16,-1 4 0,-4 0 0,-13 0 0,9 0 15,4 0 0,0 0 0,-5 0 0,-8 0 16,0 0 0,13 0 0,0 0 0,0 0 16,-13 0 0,9-3 0,0 3 0,4 0 0,-5 0 0,1-4 15,4 4 0,-4 0 0,4 0 0,-5 0 16,5 0 0,-4-4 0,4 4 0,-4-4 15,-1 4 0,5-4 0,0 4 0,0-4 16,-4 4 0,4-4 0,-4 4 0,-1 0 16,5 0 0,-4 0 0,0 0 0,4 0 15,0 0 0,4 0 0,-4 0 0,0 0 16,-4 0 0,4 0 0,0 0 0,0 0 16,0 0 0,0 0 0,0 0 0,0 0 15,0 0 0,4 0 0,-4 0 0,0 0 16,-4 0 0,4 0 0,0 0 0,0-3 15,0 3 0,0-4 0,0 4 0,0 0 0,0 0 0,0 0 16,0 0 0,0 0 16,-5 0 0,5 0 0,1 0 0,-6-4 0,5 4 0,-4-4 15,4 4 0,0 4 0,0-4 16,0 0 0,0 0 0,0 0 0,0 0 0,0 0 16,0 0 0,0 0 0,4 0 0,1 0 15,-5 0 0,4 0 0,0 0 0,1 0 16,3 0 0,-3 0 0,-1-4 0,-4 4 15,0 0 0,0 0 0,4 0 0,-4 0 16,0 0 0,0 0 0,5 0 0,-1 0 16,-4 0 0,4 0 0,-4-4 0,5 4 15,-1 0 0,0 0 0,1 0 0,-5 0 16,4 4 0,0-4 0,1-4 0,-5 4 16,4 0 0,0 0 0,-4 0 0,5 0 0,-1-4 15,0 4 0,-4-4 0,5 4 0,-5 0 16,4-3 0,0 3 0,-4-4 0,5 4 0,-5-4 15,4 4 0,0 0 0,1-4 0,-1 4 16,-4-4 0,4 4 0,1 0 0,-1 0 16,-4-4 0,0 4 0,5 0 0,-5 0 15,4 0 0,0 4 0,1-8 0,3 4 16,-3 0 0,-1 0 0,0 0 0,1 0 16,-1 0 0,-4 0 0,9 0 0,-5-4 15,0 4 0,1 0 0,-1-3 0,-4 3 16,4-4 0,1 4 0,-5-4 0,0 4 15,4 0 0,-4-4 0,4 4 0,-4-4 16,0 4 0,5-4 0,-5 1 0,4-1 16,0 4 0,1 0 0,-1-4 0,0 4 0,1-4 0,-5 4 15,4 0 0,-4 0 0,9-4 16,-9 0 0,-13 4 0,8-4 0,5 4 0,5-3 16,-1-1 0,-4 4 0,0-4 0,0 0 15,4 0 0,-4 4 0,5-4 0,-5 0 16,4 1 0,0 3 0,-4-4 0,5 4 15,-1 0 0,-4 0 0,0 0 0,0-4 16,0 4 0,0 0 0,4 0 0,1 0 16,-5 0 0,0 0 0,4-4 0,-4 4 15,5 0 0,-5 0 0,4-4 0,-4 4 16,4 0 0,1-4 0,-1 0 0,0 4 16,1 0 0,-1-3 0,0-1 0,5 4 15,0-4 0,-5 4 0,-4 0 0,0-4 0,9 4 0,-5-4 16,0 4 0,1 0 0,3 0 0,-3 0 15,-1 0 0,0 0 0,1 0 0,-1 0 16,5 0 0,-5 0 0,5 0 0,-5 0 16,0 0 0,5 0 0,-5 0 0,5 0 15,-5 0 0,5 0 0,0-4 0,-1 0 16,-3 1 0,3 3 0,1 0 0,0 0 16,-5 0 0,5 0 0,-5 0 0,5 0 15,-5 0 0,0 0 0,1 0 0,-1 3 16,0-3 0,1 0 0,-10 4 0,10-4 15,-1 4 0,0-4 0,1 4 0,-5 0 0,4-4 16,-4 0 0,5 4 0,-5-4 16,4 0 0,0 0 0,-4 4 0,5-4 15,-10 0 0,5 3 0,0-3 0,-4 0 0,-9 0 16,0 0 0,9 0 0,-9 0 0,0 0 0,0 0 16,0 0 0,0 0 0,8 0 0,-8 0 31,0 0 0,0 0 0,0 0 0,0 0 0,-8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9333" units="cm"/>
      <inkml:brushProperty name="height" value="0.09333" units="cm"/>
      <inkml:brushProperty name="color" value="#00b050"/>
      <inkml:brushProperty name="fitToCurve" value="1"/>
    </inkml:brush>
  </inkml:definitions>
  <inkml:trace contextRef="#ctx0" brushRef="#br0">65 181 0,'0'0'0,"0"0"0,0 0 0,0 0 15,0-8 0,0 8 0,9-8 0,-9 8 16,9-11 0,-9 3 0,8 1 0,1 3 16,4-4 0,-9 4 0,5 0 0,0 0 15,-9 4 0,13-3 0,-5-1 0,5 0 16,-4 0 0,4 0 0,-4 0 0,4 0 0,4 1 16,-8-1 0,4 0 0,4 0 0,0 4 15,0-4 0,-4 4 0,5-4 0,-5 4 0,4-4 16,5 1 0,4-1 0,-9 4 0,5-4 15,8 0 0,-8 0 0,-1-4 0,10 5 16,-10-1 0,5 0 0,0-4 0,-4 4 16,-1 1 0,10-1 0,-5-4 0,0 4 15,0 0 0,0-3 0,0 3 0,4-4 16,0 0 0,0 4 0,-4-3 0,0 3 16,0-4 0,0 4 0,0 0 0,0 1 15,0-1 0,5 0 0,-10 4 0,5 0 16,0 0 0,-4-4 0,4 4 0,0-4 15,-5 4 0,5 0 0,-4 0 0,0 0 0,-1-4 16,1 4 0,0-4 0,8 1 0,-8 3 0,-1 0 16,9-4 0,-8 0 0,0 4 0,8 4 15,-17-4 0,13 0 0,0-4 0,-4 8 16,-1 0 0,1-4 0,0 3 0,4 1 16,-5-4 0,1 4 0,-1 0 0,1 0 15,0-4 0,-1 4 0,1 0 0,0-1 16,-5-6 0,9 3 0,-9 0 0,9 0 15,-4 0 0,0 0 0,4 0 0,-5 0 16,-3 3 0,7-3 0,-3 0 0,0 0 0,-1 0 0,1 4 16,4 0 0,-9 0 0,-4 0 0,9 0 15,8-4 0,-8 4 0,0-1 0,-1-3 16,1 0 0,4 0 0,-5 0 0,1 0 16,-5 0 0,9-3 0,0 3 0,-4-4 15,0 4 0,4 0 0,-5-4 0,1 4 0,0-4 16,-1 4 0,1 0 0,4 4 0,0-4 0,-5 0 15,1 0 0,4 0 0,-4 4 0,4-4 16,0 0 0,-5 0 0,1 0 0,4 0 16,-4 0 0,8 0 0,-4 0 0,0 0 15,-5 0 0,10-4 0,-5-4 0,4 8 16,-8-4 0,-1 0 0,10 1 0,-5-1 16,-5 0 0,5 4 0,-4-4 0,4 0 15,8 0 0,-12-3 0,-5 3 0,9 0 16,9 0 0,-5 0 0,-17 4 0,13-4 15,5 1 0,3-1 0,-3 4 0,-6 0 16,1 0 0,5-4 0,8 4 0,-9 0 16,-8 0 0,8 0 0,5 0 0,-1-4 0,-3 4 15,-5-4 0,-1 0 0,6 0 0,-5 4 16,0-3 0,-9-1 0,9-4 0,9 4 0,-9 0 16,-13 4 0,8-4 0,14 4 0,-5-3 15,-8 3 0,4 0 0,0-4 0,4 4 16,0-4 0,1 4 0,-10 0 0,5 4 15,9-4 0,-5 0 0,-12-4 0,8 4 16,8 0 0,-4 0 0,-4-4 0,-4 0 16,4 0 0,0 0 0,4 4 0,-4-3 15,-4-1 0,0 0 0,12 4 0,-8 0 16,-4-4 0,4 4 0,4-4 0,-4 0 16,4 4 0,1 0 0,-10 0 0,10 0 0,-5 0 15,4 0 0,-8 0 0,-1 4 0,5 0 0,0-4 16,-4 0 0,-1 0 0,1 0 15,4 0 0,0 4 0,0-4 0,0 0 16,0 0 0,-4 0 0,-1 0 0,10 0 0,-10 0 16,1 0 0,4 0 0,0 0 0,-5-4 15,5 4 0,0-4 0,0 4 0,0-4 16,-4 4 0,4-4 0,-4 1 0,-1-1 16,5 4 0,-4-4 0,4 4 0,-5-4 15,1 4 0,0 0 0,4-4 0,0 0 16,-5 1 0,5 3 0,0 0 0,-4 0 15,4 0 0,0 0 0,0 0 0,0 3 16,-5-6 0,5-1 0,0 0 0,0 4 0,5-4 16,-5 0 0,0 0 0,0 0 0,0 1 0,4-5 15,-8 4 0,3 0 0,6 0 0,-5 0 16,0 1 0,0-1 0,4 0 0,0 4 16,1-4 0,-5 0 0,0 4 0,0 0 15,-1 4 0,1-4 0,0 4 0,0-4 16,0 0 0,0 4 0,0 0 0,0 3 15,-4-3 0,4-4 0,-4 4 0,4 0 16,-5 0 0,1 0 0,4-1 0,-5 1 16,5 0 0,0-4 0,0 0 0,0 0 15,0 0 0,5 0 0,-5 0 0,0 0 16,-5 0 0,-3-4 0,7 4 0,1-4 16,0 1 0,0-1 0,-4 0 0,4 4 15,0-4 0,-4 0 0,-1 0 0,-3 0 16,8 1 0,-5 3 0,-3-4 0,3 0 0,-4 4 0,5-4 15,0-4 0,-1 4 0,1 1 0,-5-1 16,5 0 0,-5 0 0,9 0 16,-4 0 0,-5 0 0,5 1 0,4-1 0,-9 4 15,1-8 0,-1 8 0,0 0 0,-4 0 16,9 0 0,-5-4 0,5 4 0,-5-4 16,5 0 0,-5 1 0,0 3 0,1 0 15,-5-4 0,4 4 0,0 0 0,-4 0 16,0 0 0,0 4 0,0-8 0,-4 4 15,4 0 0,0 0 0,-9 0 0,-4 0 16,0 0 0,13 0 0,-9 4 0,-4-4 16,0 0 0,0 0 0,9 3 0,-9-3 15,0 0 0,0 0 0,0 0 0,9 4 0,-9-4 0,0 0 16,4 8 0,-4-8 0,0 0 0,4 8 16,1 3 0,-5-11 0,0 0 0,8 8 15,-3 4 0,-1-1 0,-4-11 0,0 0 16,0 0 0,4 12 0,1 3 0,-1-3 15,0-1 0,1 1 0,-5-12 0,4 11 16,0-3 0,1 4 0,-1-1 0,-4 1 16,4-1 0,1 1 0,-1-1 0,0-3 15,1 4 0,-1 3 0,0-3 0,5 3 16,-9-3 0,4 3 0,1 0 0,-1 5 16,0-5 0,1 1 0,-5-1 0,4 4 15,-4 0 0,4 5 0,-4-5 0,0 0 16,0 4 0,0-3 0,5 3 0,-5 0 15,-5 0 0,5 0 0,-4 0 0,4-4 0,-4 1 16,4-1 0,0 0 0,-5 0 0,5-3 16,0 3 0,0-7 0,0 7 0,0-4 0,0 5 15,0-5 0,-4 0 0,4 5 0,0-5 16,0 4 0,-4-3 0,4 3 0,0 4 16,0-4 0,0 5 0,0-5 0,0 0 15,0-3 0,-5 3 0,5 0 0,0 0 16,0 1 0,0-5 15,0 0 0,5 1 0,-5-1 0,0 1 16,4-9 0,0 9 0,-4-5 0,5 1 16,-1 3 0,-4-3 0,4-1 0,-4 1 15,5 0 0,-5-1 0,0 1 0,0-5 16,0 5 0,0-12 0,0 11 0,0-3 16,0-8 0,0 12 0,0-5 0,4 5 15,-8-4 0,4-8 0,0 11 0,0-11 0,0 12 0,0-4 16,-5 3 0,5-3 0,0-8 0,0 11 15,0 1 0,-4-4 0,4 3 0,0-3 16,0 3 0,0-3 0,0 4 0,4-1 16,-4 5 0,0-5 0,0 1 0,5-1 15,-5 5 0,0-1 0,0 1 0,0 3 16,0-4 0,4 1 0,-4-1 0,0-3 16,0-1 0,4-3 0,-4 0 0,0-8 15,0 11 0,0-3 0,0-8 0,0 0 0,-4 8 0,4-8 31,0 0 0,0 11 0,-9 1 0,5-1 0</inkml:trace>
  <inkml:trace contextRef="#ctx0" brushRef="#br0">0 1953 0,'0'0'0,"0"0"0,0 0 0,0 0 16,0 0 0,0 0 0,0 0 16,0 0 0,0 0 0,0-7 0,-8 3 15,8 0 0,0 4 0,0-8 0,4 0 0,-4 8 16,4-7 0,-4 7 0,9-8 0,-9 0 15,0 8 0,9-3 0,-1-1 0,-8 4 16,13-4 0,-4 4 0,4-4 0,0 0 16,-4 4 0,4 0 0,4-4 0,-4 4 15,4 0 0,1 0 0,-1 0 0,5 0 16,-1 0 0,1 0 0,4 0 0,-5 0 16,5-4 0,-4 1 0,0 3 0,4 0 15,4-4 0,5 4 0,-14-4 0,1 4 16,8-4 0,-8 4 0,0 0 0,8 0 15,-13 0 0,5-4 0,4 4 0,-5 0 16,5 0 0,-4 0 0,4 0 0,0-4 0,0 4 0,-4 0 16,8-4 0,-4 4 0,0-3 0,-5-1 15,1 0 0,0 0 0,4 4 0,0 0 16,0-4 0,0 4 0,0 0 0,-5 0 16,1 0 0,0 0 0,-1 0 0,5 4 15,0-4 0,-4 0 0,-1 4 0,-8-4 16,13 4 0,0 0 0,-8-4 0,3 3 15,1-6 0,0 3 0,-1 0 0,5 0 16,0 0 0,4-4 0,-12 0 0,8 0 16,-5 0 0,5 0 0,0 0 0,5 1 15,-5-1 0,0 4 0,0-4 0,0 4 0,0-4 16,-5 4 0,1 0 0,4 0 0,0 0 16,0 0 0,-5 0 0,5 0 15,-4 0 0,4 0 0,-4 0 0,4 0 0,0 0 16,0 0 0,0 0 0,4-4 0,-4 0 0,4 0 15,-4 1 0,9-1 0,-14 0 0,10-4 16,3 4 0,-3 1 0,-1-5 0,0 4 16,0 4 0,1-4 0,-1 0 0,0 4 15,-4 0 0,0-4 0,5 1 0,-1 3 16,-4 0 0,4 0 0,5 0 0,-5 0 16,5 0 0,-5-4 0,0 4 0,1-4 15,-1 0 0,5 4 0,-1 0 0,1-4 16,-9 0 0,4 0 0,5 4 0,-5 0 15,0-3 0,-4 3 0,0-4 0,0 4 16,5 0 0,-1 0 0,-13 0 0,5 0 16,12 0 0,-8 0 0,0 0 0,-4 4 0,0-4 0,4 3 15,4-3 0,-13 0 0,-8 4 0,8-4 16,9 4 0,-4 0 0,-9 0 16,4 0 0,9-4 0,-4 4 0,-1-4 0,-3 3 15,3-3 0,1 4 0,4-4 0,-4 0 16,-5 0 0,5 4 0,8-4 0,-4 4 15,-13-4 0,9 0 0,4 0 0,-5 0 16,1-4 0,-5 4 0,0 0 0,1 0 16,8 0 0,-9-4 0,-4 4 0,4 0 15,14-4 0,-10 4 0,-8-3 0,5-1 0,8 4 16,0-4 0,0 0 0,-5 4 16,1 0 0,4-4 0,8 4 0,-8-4 0,-8 4 15,3 0 0,10 0 0,-10 0 0,5-4 0,-4 4 16,0 0 0,4 0 0,-5-3 0,-4 3 15,1 0 0,3-4 0,10 4 0,-5 0 16,-13-4 0,4 0 0,13 4 0,-4-4 16,-4 0 0,4 4 0,-4 0 0,4-4 15,8 4 0,-8-3 0,0-1 0,0 4 16,4-4 0,1 0 0,-10 0 0,5 4 16,0-8 0,0 5 0,0-1 0,0 0 15,-4-4 0,4 4 0,0 1 0,0-1 16,0 4 0,0-4 0,4 4 0,-4-4 15,0 4 0,-9 0 0,1-4 0,8 0 16,-5 0 0,5 4 0,-4 0 0,-1 0 16,1 0 0,0-3 0,-1 3 0,1-4 0,-5 4 0,5 0 15,0-4 0,-5 0 16,0 4 0,5-4 0,-5 4 0,5 0 0,-5-4 16,1 4 0,-1-4 0,4 1 0,-3-1 0,3 4 15,-3 0 0,-1-4 0,5 4 0,-1 0 16,1-4 0,-5 0 0,9 4 0,-8 0 15,3-4 0,-3 0 0,3 4 0,1 0 16,-1 0 0,5 0 0,-8 0 0,3-3 16,1 3 0,0-4 0,-1 4 0,1-4 15,0 4 0,4 0 0,-5-4 0,1 0 16,-5 4 0,9 0 0,-4 0 0,-5 0 16,5-4 0,-5 4 0,0-4 0,5 4 15,0-3 0,4 3 0,-9 0 0,9 0 16,-4-4 0,-1 4 0,1 4 0,-5-4 0,5 0 0,-5 0 15,9 0 0,-9 0 0,9 0 0,-4 0 16,4 0 0,0-4 0,-4 4 16,8-4 0,-4 4 0,0-4 0,-4 0 0,-1 0 15,5 4 0,-4-3 0,4-1 0,-5 0 16,1 4 0,4-4 0,-4 0 0,-1 0 16,1 4 0,4 0 0,-4-4 0,4 4 15,-9 0 0,0 0 0,1-3 0,-1-1 16,4 4 0,1 0 0,0 0 0,-1-4 15,5 4 0,-4 0 0,-5 0 0,5-4 16,0 0 0,-5 0 0,0 0 0,1 1 16,-1-1 0,0 0 0,1 4 0,-1-4 15,-4 0 0,0 0 0,4 4 0,-4 0 16,-4 0 0,4 0 0,0 0 0,0 0 0,0 0 16,0 4 0,-5 0 0,5-4 0,0 0 15,0 4 0,0 4 0,-4-5 0,4 1 0,0-4 16,-4 4 0,4 0 0,4 0 0,-4-4 15,-4 4 0,8-4 0,-4 4 0,0-4 16,-5 0 0,5 0 0,5 0 0,-1 0 16,0-4 0,5 4 0,0 0 0,-5 0 15,5-4 0,-1 4 0,1 0 0,-5-4 16,1 4 0,3-4 0,-3 4 0,-1-4 16,0 0 0,1 1 0,3-1 0,-8 0 15,0 4 0,0 0 0,-4 0 0,-1 0 16,-8 0 0,13 0 0,-4 0 0,4 0 15,0 0 0,-13 0 0,0 0 0,9 0 0,-1 0 0,1 4 16,-9-4 0,9 4 0,-1-4 0,1 0 16,-9 0 0,9 3 0,-1-3 0,-8 0 15,9 0 0,-9 0 0,0 0 0,0 0 16,13-3 0,-13 3 0,0 0 0,0 0 31,0 0 0,4 3 0,-4-3 0</inkml:trace>
  <inkml:trace contextRef="#ctx0" brushRef="#br0">139 0 0,'0'0'0,"0"0"16,0 0 0,0 0 0,0 0 0,0 0 16,0 0 0,0 0 0,0 0 0,-4 8 15,4-8 0,0 11 0,-5-3 0,5-8 16,0 11 0,0-11 0,0 0 0,-4 12 0,0-1 0,4 1 15,-5-4 0,5-8 16,0 7 0,0-7 0,0 0 0,-4 12 0,4 0 0,0 3 16,-9-3 0,9-1 0,-4-3 0,4-1 15,0-7 0,-4 8 0,-1 4 0,5-1 16,-4-3 0,0 4 0,4-1 0,0-3 16,-9 0 0,5 3 0,-1 5 0,5-5 15,-4 1 0,0-1 0,-1-3 0,5 3 16,0 5 0,0-5 0,-4 1 0,4 0 15,-4-1 0,4-3 0,0 3 0,-5 1 16,5-4 0,0 3 0,-8 1 0,8-1 16,-5-3 0,1 0 0,4 3 0,-4 1 15,-1-4 0,1-1 0,4 5 0,0-1 16,0-3 0,-9 4 0,9-5 0,0-7 0,0 12 16,0-1 0,0 1 0,9 0 0,-9-1 15,0-3 0,0 3 0,4 1 0,1-4 16,-5 3 0,0 1 0,0-1 0,0 1 0,0-1 15,4 1 0,-4-4 0,0-8 0,4 15 16,-4 1 0,5-5 0,-5-3 0,0 3 16,8 1 0,-8 0 0,0-1 0,5 1 15,-5-1 0,0 1 0,0-1 0,0-3 16,0 0 0,0 3 0,0-3 0,4 4 16,-4-5 0,0 5 0,0 3 0,4-3 15,-4-5 0,0 5 0,0 0 0,0-1 16,5 1 0,-5-1 0,0 5 0,0-5 0,0 1 15,0 3 0,0-3 0,0-1 0,0 1 0,0-1 16,0 1 0,0-4 0,0 3 16,0 1 0,4-1 0,-4 1 0,-4 0 0,-1-1 15,10 1 0,-5-1 0,0 1 0,0-1 16,4 1 0,-4-1 0,0 1 0,0 0 16,0-5 0,-4 9 0,4-1 0,-5-3 15,1 3 0,4 0 0,0 1 0,0-5 16,0 5 0,-4 3 0,4-3 0,-5-5 15,5 5 0,0-1 0,-8-4 0,8 1 16,0 3 0,-5-3 0,1 3 0,4-3 16,0 0 0,-4-1 0,4 1 0,-5-1 15,1 1 0,4-1 0,0 1 0,0-1 16,0-3 0,0 0 0,0-8 0,0 8 16,0 3 0,0-3 0,0-8 0,0 8 0,0-1 0,0-7 15,0 12 0,0-12 0,0 8 16,4 3 0,-4-11 0,0 8 0,0-8 0,0 11 15,5 1 0,-5-12 0,0 0 0,0 0 16,0 0 0,-5 8 0,5-8 0,0 11 16,0-11 0,0 0 0,0 0 0,0 0 15,0 0 0,0 0 0,-4 4 0,4-4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-1417 7365 0,'0'0'0,"0"0"16,0 0 0,0 0 0,0-4 0,0 4 0,-9-4 0,5 4 15,4-8 0,-5 4 0,5 4 0,0-7 16,0-1 0,0 8 0,0-4 0,0 4 16,0 0 0,0 0 0,5-8 0,-5 8 15,0 0 0,8-7 0,1-1 0,0 4 16,-9 4 0,0 0 0,13-4 0,-5 0 16,10 1 0,-5-1 0,4 8 0,1-4 15,-1-4 0,-4 0 0,4 0 0,1 4 16,-5-4 0,4 4 0,0 0 0,5 0 15,-9 0 0,4 0 0,-4-4 0,0 4 16,0 4 0,0-4 0,-4 0 0,-9 0 16,13 0 0,-13 0 0,0 0 15,0 0 0,0 0 0,0 0 0,0 0 16,0 0 0,0 0 0</inkml:trace>
  <inkml:trace contextRef="#ctx0" brushRef="#br0">-1534 6105 0,'0'0'0,"0"0"16,0 0 0,0 0 0,0 0 0,8 0 15,1-4 0,0 4 0,-1-4 0,1 0 16,4-4 0,0 5 0,-4-5 0,4 0 15,0 0 0,0 1 0,-5-1 0,1 0 16,8 8 0,1-7 0,3 3 0,-3-4 16,-1 8 0,1-4 0,-1 0 0,0 1 15,1-5 0,-1 8 0,0 0 0,1-4 0,-5 0 16,4-4 0,0 5 0,-4 3 0,5-4 0,-10 4 16,5-4 0,0 0 0,0 0 15,0 0 0,-8 0 0,3 1 0,-8 3 0,0 0 16,0 0 0,0 0 0,0 0 0,0 0 31,0 0 0,0 0 0,0 0 0,0 0 0,0 0 0</inkml:trace>
  <inkml:trace contextRef="#ctx0" brushRef="#br0">-1296 5523 0,'9'-8'0,"-5"1"16,1 3 0,8-8 0,0 4 0,-5-3 0,1 3 0,0-3 16,4 3 0,-5 0 0,-8 8 0,9-4 15,-5-3 0,5-1 0,-9 8 0,9-4 16,-9 4 0,0 0 0,0 0 0,0 0 16,0 0 0,0 0 0,13 4 0,-13-4 15,0 0 0,0 0 0,13 4 0,-13-4 16,13 4 0,-13-4 0,13 3 0,-5 5 15,1 0 0,-9-8 0,0 0 0,0 0 32,9 4 0,-9-4 0,0 0 0,8 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4716 1392 0,'5'-11'0,"-5"7"0,4-4 0,-8-3 0,4 3 0,0-4 0,-5-3 0,1 3 16,-5 1 0,1-4 0,3-1 0,-3 5 16,-1-1 0,0 0 0,-4-3 0,0 3 15,5 5 0,-5-5 0,0 1 0,0 3 16,0 0 0,0 1 0,4-1 0,-4 4 16,0 0 0,0 0 0,4 4 0,-4 0 15,13 0 0,0 0 0,-8 4 0,-5 4 16,4 0 0,0-1 0,1 5 0,-1-1 0,5 5 0,-1-5 15,1 5 0,4-5 0,-9 5 0,9-1 16,0-3 0,5 3 0,-5 4 0,4-7 16,-4-1 0,4 1 0,1 0 0,-1-5 15,0 5 0,5-8 16,0 0 0,-9-4 0,8 0 0,1 3 0,4-3 0,-4 0 16,4-3 0,-9-5 0,-4 8 0,9-12 15,-1 5 0,1-5 0,-5 4 0,1-3 16,-1-1 0,0 4 0,1-3 0,-5 3 15,0 1 0,0-1 0,0-4 0,0 8 16,0 4 0,0 0 0,0 0 0,0 0 16,0 0 0,0 0 0,0 0 0,0 0 15,0 0 0,0 0 0,0 0 0,-9 8 16,0 0 0,5 7 0,0-3 0,-1 3 16,1 1 0,0 3 15,-1 4 0,1 0 0,4 4 0,-4 0 0,-5 4 0,5 0 0,-1 3 0,1 1 16,0 4 0,-1 3 0,1 4 0,0 0 15,-1 1 0,1-5 0,0 4 0,-5 1 16,5-5 0,-1-4 16,5-3 0,-4 4 0,0-9 0,-1-3 0,1 0 0,-5-3 15,9-1 0,-4-4 0,4-8 0,0 5 16,-4-8 0,4-1 0,-5 1 0,5-8 16,0 0 0,0 0 0,0 0 0,0 0 15,0 0 0,9-12 0,0 1 0,-1-5 16,5 5 0,-4-8 0,0 3 0,4 1 15,-5-1 0,1-3 0,0 0 0,-1 0 16,1 3 0,0 1 0,-5-1 0,0-3 0,1 4 16,-1-1 0,-4 5 0,0-5 0,0 5 15,-4-5 0,-1 5 0,1-1 16,0 1 0,-5 3 0,0 0 0,1-3 0,-1 3 0,0 0 16,-4-3 0,-4 3 15,4 0 0,0 4 0,0-3 0,0 3 0,0 0 16,4 4 0,-4-4 0,5 0 0,-5 4 0,8-3 15,5 3 0,0 0 0,0 0 16,0 0 0,0 0 0,0 0 0,0 0 0,0 0 16,5-8 0,-1 0 0,5 4 0,-1-3 15,-3-1 0,8 0 0,0 4 0,0-7 16,0 3 0,4 0 0,0 1 0,-4-1 16,5 0 0,-5 0 0,4-3 0,-4 3 15,4-3 0,1 3 16,-1 0 0,0-3 0,1 3 0,-5 0 0,0 1 15,0-1 0,-5 0 0,5 0 0,-4 5 0,-9 3 16,9-8 0,-9 8 16,8-4 0,-8 4 0,0 0 0,0 0 0</inkml:trace>
  <inkml:trace contextRef="#ctx0" brushRef="#br0">5020 1901 0,'0'0'0,"0"0"0,0 0 0,0 0 15,0 0 0,0 0 0,0 0 0,0 0 16,0 0 0,0 0 0,0 0 0,0 0 16,0 0 0,0 0 0,0 0 0,0-4 15,0 4 0,4-8 0,-4-3 0,5 3 16,-1 0 0,0-3 0,-4-1 0,5 1 15,3-5 0,-3 1 0,3 3 0,-3-3 16,3-4 0,5-1 0,-4 1 0,0 0 16,-1-8 0,1 8 0,4-4 0,-4-1 15,-1 1 0,1 0 0,8 0 0,-8 0 0,0 4 0,4-4 16,0-1 0,0 5 16,0 0 0,-9 4 0,-4-1 0,0 1 0,4 3 15,5 1 0,-5-1 0,1 4 0,-1-3 0,0 7 16,-4 4 0,0 0 0,5-4 0,-5 4 15,0 0 0,0 0 0,13 0 0,-13 0 16,8 8 0,-3 3 16,-1 1 0,0-1 0,1 1 0,-1 0 0,5 3 0,-5 4 15,5-3 0,-5 3 0,-4 4 0,4 0 16,5-4 0,-5 5 0,5-5 0,-5 4 0,1-4 16,3 0 0,-3 1 0,3-5 15,-3 1 0,-1-1 0,0-3 0,5 3 16,0-7 0,-5 3 0,0-7 0,-4-4 0,0 0 0,0 0 15,0 0 0,0 0 0,0 0 0,9 4 16,-9-4 0,0 0 0,9-4 0,-1 0 16,-8 4 0,9-8 0,-5-3 0,5-1 15,-5 1 0,1-5 0,3 5 0,-3-5 16,-5 1 0,8 0 0,-3-1 0,-1-3 16,0 0 0,1-1 0,-5-3 0,4 4 15,0 0 0,1-4 0,-5-4 0,4 0 16,5 0 0,-5 0 0,-4 0 0,4 0 15,5 4 0,0-4 0,-5 7 0,5-3 16,-1 4 0,-3 0 0,3 7 0,-3-7 16,3 4 0,-3-1 0,-1 5 0,5 3 15,-5-4 0,0 5 0,1-1 0,-5 8 16,0 0 0,0 0 0,4-4 0,-4 4 0,0 0 16,0 0 0,0 0 0,9 0 15,-1 0 0,-8 0 0,0 0 0,9 8 16,-5-1 0,5 1 0,-9-8 0,0 19 0</inkml:trace>
  <inkml:trace contextRef="#ctx0" brushRef="#br0">5765 1616 0,'0'0'0,"0"0"0,0 0 0,0 0 0,0 0 0,0 0 15,0 0 0,0 0 0,0 0 0,0 0 16,0 0 0,0 0 0,0 0 0,0 0 16,0 0 0,0 0 0,0 0 0,0 0 15,0 0 0,0 0 0,0 0 0,9 8 16,-9-8 0,4 7 0,-4-7 0,5 8 0,-1 4 0,-4-5 15,0-7 0,4 12 0,-4-1 0,5-3 16,-5-8 0,0 8 0,4-1 0,-4 1 16,0-8 0,-4 12 0,4-5 0,0 5 15,0-12 0,-5 8 0,1-1 0,0 5 16,-1 0 0,1-5 16,0 1 0,-1 4 0,5-12 0,-4 7 15,-5 1 0,9-8 0,0 0 0,0 0 16,-4 8 0</inkml:trace>
  <inkml:trace contextRef="#ctx0" brushRef="#br0">5735 1600 0,'0'0'0,"0"0"0,0 0 0,0 0 15,4-7 0,-4 7 0,0 0 0,5-4 16,3-4 0,-3 4 0,-5 4 0,4-7 16,-4 7 0,13 0 0,-4-4 0,4 0 15,-13 4 0,8 0 0,1 0 0,4 0 16,0 0 0,0 0 0,-4 0 0,4 0 16,0 4 0,0 0 0,-13-4 0,8 3 15,1 1 0,4 4 0,-8-4 0,8 7 16,-5-3 0,1 0 0,0 3 0,-5-3 15,5 4 0,-1-5 0,-3 5 0,-1-4 16,0 3 0,-4 1 0,0-5 0,0 5 0,0-4 0,-4 3 16,4-3 0,-9 4 0,5-5 15,0 5 0,-5-4 0,0-1 0,5 1 0,-5 4 16,1-5 0,-1 1 0,5 0 0,-1-4 16,-3 3 0,-6 1 0,1-4 0,0 0 15,5 3 0,-5-7 0,0 4 0,0 0 16,4-4 0,0 4 0,-4 0 0,5 0 15,-1-4 0,0 3 0,1-3 0,-5 4 16,4-4 0,0 0 0,9 0 0,-8 0 16,-1 0 0,9 0 15,0 0 0,-9 0 0,1 4 0,8-4 16,0 0 0,0 0 0,0 0 0,0 0 0</inkml:trace>
  <inkml:trace contextRef="#ctx0" brushRef="#br0">6234 1431 0,'0'0'0,"0"0"15,0 0 0,0 0 0,0 0 0,0 0 16,0 0 0,0 0 0,0 0 0,0 0 16,0 0 0,0 0 0,0 0 0,0 0 15,0 0 0,0 0 0,0 0 0,0 0 16,0 0 0,0 0 0,0 0 0,0 0 15,0 0 0,0 0 0,0 0 0,0 0 16,0 0 0,-5 8 16,5-8 0,-4 7 0,4-7 0</inkml:trace>
  <inkml:trace contextRef="#ctx0" brushRef="#br0">6403 1427 0,'0'0'16,"0"0"0,-9 4 0,9-4 16,0 0 0,0 0 0,-9 8 0,1-5 15,-1-3 0,0 0 0,9 0 0,-4 0 0,-5 4 0,9-4 16,-4-4 0,4 4 0,-9 0 0,9 0 16,-4-3 0,4 3 0,-4-8 0,-1 0 15,5-3 0,0-1 0,0 1 0,0-1 16,9-3 0,-5 3 0,5 0 0,0-3 15,-1 0 0,5-1 0,-4-3 0,0 4 16,4-5 0,0 5 0,-5-1 0,5 1 16,0 3 0,0 5 0,0-9 0,-4 9 15,4-5 0,-4 4 0,4-3 0,-5 7 16,5-4 0,0 4 0,-4 4 0,-9 0 16,0 0 0,0 0 0,9 4 0,-1 0 15,-3 0 0,3 4 0,1 3 0,0-3 16,-5 7 0,0 1 0,5-5 0,0 1 15,-5 3 0,5 1 0,-1-1 0,1 4 16,0 1 0,-1-1 0,-3-4 0,3 5 0,1-5 16,0 0 0,4 1 0,-5-1 0,1-3 0,4-1 15,0-3 0,-4 4 0,-1-1 0,5 1 16,0-5 0,-4 1 0,4 0 0,-4-4 0,4 0 0,-5-1 16,5 1 0,0 0 0,0-4 15,-4 0 0,0 4 0,-1 0 0,1 0 0,4 0 16,-13-4 0,9 0 15,0 3 0,-9-3 0,8 0 0,5 0 16,-4 0 0,-9 0 0,0 0 0,9 8 16,-1-8 0,-8 0 0</inkml:trace>
  <inkml:trace contextRef="#ctx0" brushRef="#br0">6793 1069 0,'0'0'0,"0"0"0,0-4 0,0-4 0,0 8 0,-5-8 15,1 8 0,0-3 0,-5 3 0,9-4 0,0 4 0,0 0 16,0 0 0,0 0 0,0 0 0,0 0 16,-4 7 0,-1 1 0,5 4 0,-4-1 0,4 1 0,0-1 15,0 5 0,-4-1 0,4 1 0,0-1 16,-5 4 0,1-3 16,0 3 0,-1 0 0,1 1 0,0-1 15,4 0 0,-5 0 0,5-3 0,-4 3 16,4 0 0,-9 1 0,5 7 0,-5-8 0,-4 0 0,5 0 15,3 1 0,-3-1 0,-1 0 0,0-3 16,-4-1 0,5 0 0,3-3 0,1-1 16,-5 1 0,5 0 15,0-1 0,-1-3 0,5 0 0,-4-1 0</inkml:trace>
  <inkml:trace contextRef="#ctx0" brushRef="#br0">7244 1385 0,'0'0'0,"0"0"0,0 0 0,0 0 0,0 0 0,0 0 0,0 0 0,0 0 31,0 0 0,0 0 0,0 0 0,0 0 15,0 0 0,0 0 0,0 0 0,0 7 16,-5 1 0,5-8 0,0 12 0,0 3 0,0-3 16,0-5 0,-4 5 0,0-1 0,8 1 0,5 0 15,-9-1 0,0 1 0,0-1 16,0 1 0,-5-4 0,5 3 0,-4-3 0,4 3 16,0-3 0,-4 4 0,-5-5 0,5-3 15,4-4 0,0 0 0,0 0 0,0 0 16,0 0 0,0 0 0,0 0 0,0 0 15,0 0 0,0 0 0,0 0 0,-5-8 16,1 1 0,4-5 0,0 1 0,4-5 16,-4 5 0,5-1 0,-1 1 0,5-5 15,-5-3 0,-4 3 0,0 1 0,4 0 16,-4-1 0,5 5 0,3-1 0,-3 1 16,3-9 0,-3 13 0,-1-5 0,0 4 15,5-3 0,-5 3 0,-4 8 0,9-4 16,-9 4 0,9-4 0,-9 4 0,0 0 0,0 0 0,0 0 15,0 0 0,8 0 0,-8 0 16,0 0 0,0 0 0,0 0 0,5 8 0,3 4 16,-8-1 0,0 1 0,0-1 0,0 1 15,0-1 0,0 5 0,0-5 0,0 1 16,0 3 0,0-3 0,0-1 0,0 5 16,0-5 0,0 5 0,0-5 0,0 1 15,0 3 0,0-3 0,5-1 0,-1 1 16,-4-4 0,4 3 0,5 1 0,0-1 15,-5-3 0,5 4 0,-1-1 0,5 1 16</inkml:trace>
  <inkml:trace contextRef="#ctx0" brushRef="#br0">6576 3042 0,'0'0'0,"0"0"16,0 0 0,0 0 0,0 0 0,0 0 15,0 0 0,0 0 0,0 0 0,0 0 16,0 0 0,4-4 0,1-4 0,-5 8 16,0 0 0,0 0 0,0 0 0,0 0 15,0 0 0,0 0 0,4-8 0,-4 8 0,0 0 16,0 0 0,0 0 0,0 0 15,0 0 0,0 0 0,0 0 0,0 0 16,-4-7 0,4 7 0,0 0 0,0 0 0,0 0 0,0 0 16,0 0 0,0 0 0,0 0 0,0 0 15,0 0 0,0 0 0,0 0 0,0 0 16,0 0 0,0 0 0,0 0 0,0 0 16,0 0 0,-9 3 0,0 5 0,1 0 15,3 0 0,5 3 0,-8-7 0,3 4 16,1-1 0,4 1 0,-9 4 0,5-1 15,0-3 0,4-8 0,0 0 0,0 8 16,-5 3 0,1-3 0,8 0 0,-4-1 16,0-7 0,0 0 0,0 0 0,0 0 15,5 8 0,-5-8 0,0 0 0,4 8 16,9-1 0,-9-3 0,-4-4 0,9 4 0,4 4 16,-13-8 0,0 0 0,0 0 0,0 0 0,0 0 15,0 0 0,9 7 0,-1-3 0,-3 0 16,3 4 0,-8-8 0,0 0 0,9 8 15,4-5 0,-4 5 0,-9-8 0,4 12 16,0-5 0,1 1 0,-5-8 0,4 8 16,-4-8 0,4 11 0,-4-11 0,0 0 15,0 0 0,0 0 0,0 8 0,0 4 16,-4-5 0,4 5 0,-4-4 0,4-8 16,-5 7 0,1 1 0,-5 0 0,5-1 0,0 1 15,-1 0 0,-3-4 0,3 3 16,-3-3 0,8-4 0,0 0 0,0 0 0,0 0 0,0 0 15,0 0 0,0 0 0,-9 4 0,0 0 16,9-4 0,-4 0 0,-5-4 0,1 0 16,-1 4 0,0 0 0,9 0 0,-8-4 15,-5 4 0,0-7 0,4 3 0,0 0 16,1 0 0,3 4 0,-3-4 0,8 4 16,0 0 0,-9-4 0,0 1 0,5-1 15,4 4 0,-9-4 0,9 4 0,0 0 16,0 0 0,-8-4 0,-1 0 0,9 4 15,0 0 0,0 0 0,0 0 0,0 0 16,0 0 0,0 0 0,0 0 0,0 0 16</inkml:trace>
  <inkml:trace contextRef="#ctx0" brushRef="#br0">6381 2491 0,'0'0'0,"0"0"0,0 0 0,0 0 15,0 0 0,0 0 0,0 0 0,0 0 0,0 0 0,0 0 16,0 0 0,0 0 16,-4-4 0,-1 0 0,5 4 0,-4-4 0,0-4 0,-1 1 15,1 3 0,4 4 0,0 0 16,-4-8 0,-1 4 0,-3 0 0,3 4 0,5 0 16,-8-4 0,-1 1 0,5 3 0,4 0 15,-9-4 0,0 4 0,1 0 0,-5 0 16,4 4 0,-4-4 0,4 3 0,-4 1 15,0 4 0,0-4 0,-4 4 0,0-1 16,4 1 0,-5 4 0,1-5 0,0 5 16,4-1 0,-5 5 0,5-5 0,0 5 15,0-5 0,0 1 0,5-1 0,-1 5 16,-4-5 0,9 1 0,-1-4 0,1-1 16,4-7 0,0 12 0,0-4 0,0-8 0,4 11 0,5 1 15,-5-5 0,5 1 0,-9-8 16,13 8 0,0-4 0,0 3 0,0-3 15,4 0 0,1 4 0,-1-4 0,0 3 0,1-3 16,-5 0 0,4 0 0,0 0 0,1 0 16,-1 0 0,-4-1 0,0-3 0,0 4 15,4-4 0,-4 0 0,0 0 0,0 0 16,-4-4 0,4 4 0,-9-3 0,-4 3 16,0 0 0,9-4 0,-9 4 0,0 0 15,0 0 0,0 0 0,0 0 0,0 0 16,0 0 0,0 0 0,0 0 0,0 0 0,-9-4 15,5 0 0,-5 4 0,-4 0 16,13 0 0,-8 0 0,-1 0 0,0 0 16,1 0 0,-5 4 0,0 0 0,4 0 0,-4 3 0,4-3 15,-4 0 0,5 4 0,-5-5 0,0 1 16,0 4 0,0 0 0,-5-1 0,5 5 16,-4-4 0,4 3 0,-4 1 0,4-1 15,0 1 0,-5 0 0,1-5 0,4 9 16,-4-1 0,4-3 0,0 3 0,0-3 15,13 3 0,-9-3 0,0 3 0,1 0 16,-1-3 0,0 3 0,0-3 0,5 3 16,0-3 0,-5 3 0,5-3 0,-1 3 15,1 1 0,0-1 0,8-3 0,-4-1 16,0 5 0,4-5 0,1 1 0,-1-5 16,0 1 0,1-4 0,3 4 0,-3-1 0,-5-7 0,4 8 15,0 0 0,10 0 0,-6-1 0,1-3 16,4 0 0,0-4 0,0 0 0,0 0 15,4 0 0,-4-4 0,5 0 0,-1 0 16,0-3 0,1 3 0,-1-4 0,0 4 16,-4-3 0,5-1 0,-5 0 0,4 0 15,-4-3 0,4 3 0,-4 0 0,5 1 16,-5-1 0,0 0 0,0 1 0,0-1 16,-9 0 0,5 1 0,-1-1 0,1 4 15,-9 4 0,0 0 16,9-4 0,-1 4 0,-3-8 0,-5 8 15,0 0 0,4-3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-841 5739 0,'0'0'0,"0"0"0,0 0 0,0 0 15,0 0 0,0 0 0,0 0 0,0 0 16,0 0 0,0 0 0,0 0 0,0 0 16,0 0 0,0 7 0,0-7 0,5 12 15,-5 0 0,0-1 0,4-3 0,0 3 16,-4 1 0,0-4 0,0 3 0,5 1 15,-5 3 0,0 1 0,0-1 0,4-3 16,0-1 0,1 4 0,-5-3 0,0 3 16,4-3 0,-8 0 0,4-1 0,0 1 0,0-12 15,0 11 0,0 1 0,-5-1 0,1-3 16,0 4 0,4-12 0,0 7 0,0-7 0,-5 12 16,-3-4 0,8-8 0,0 0 0,-5 7 31,-3-3 0,8-4 0,0 0 0,-5 8 0,-8-8 0</inkml:trace>
  <inkml:trace contextRef="#ctx0" brushRef="#br0">-546 5615 0,'0'0'0,"0"0"0,0 0 0,0 0 15,0 0 0,0 0 0,0 0 0,0 0 0,0 0 0,0 0 16,0 0 0,0 0 0,0 0 0,0 0 15,0 0 0,0 0 0,9 0 0,-9 0 16,0 0 0,0 0 0,8 0 0,-8 0 16,0 0 0,0 0 0,0 0 0,0 0 15,0 0 0,0 0 0,0 0 0,0 0 16,0 0 0,0 0 0,0 0 0,0 0 0,9 0 0,0 4 16,-9-4 0,0 0 15,13 0 0,0 0 0,-5 0 0,1-4 0,-9 4 16,13 0 0,0-3 0,-4 3 0,-1-4 0,5 4 15,-4-4 0,0 4 0,-9 0 0,13 0 16,-5-4 0,5 4 0,-4 0 16,4-4 0,0 0 0,0 4 0,-4-4 0,4 4 15,-13 0 0,13 0 0,4-3 0,-4 3 16,5-4 0,-5 0 0,0-4 0,4 4 16,-4 0 0,4 4 0,1-3 0,-5 3 15,0-4 0,0 0 0,-5 4 0,-8 0 16,0 0 0,0 0 0,13 0 0,-13 0 15,0 0 0,0 0 16,0 0 0,0 0 0,0 0 0,0 0 0,0 0 16,0 0 0,0 0 0,0 0 0,0 0 0,0 0 15,0 0 0,0 0 0,0 0 0,0 0 32,0 0 0,0 0 0,0 0 0,0 0 0</inkml:trace>
  <inkml:trace contextRef="#ctx0" brushRef="#br0">-503 5376 0,'0'0'0,"0"0"0,0 0 0,0 0 0,0 0 16,0 0 0,0 0 0,0 0 15,0 0 0,0 0 0,0 0 0,0 0 16,0 0 0,9 0 0,0 0 0,-1 0 0,1 0 0,4 0 16,-4 4 0,-1-4 0,5 4 0,-4-4 15,0-4 0,4 4 0,0 4 0,0-4 16,0 4 0,-5-4 0,5 0 0,0 0 15,0 0 0,5 0 0,-5 0 0,0-4 16,4 0 0,-4 0 0,5 4 0,-5-3 16,4-1 0,-4 0 0,0 4 0,0-4 15,0 0 0,0 0 0,-4 4 0,-9 0 16,0 0 0,0 0 0,8-3 0,-8 3 31,0 0 0,0 0 0,0 0 0,0 0 0,0 0 16,0 0 0,0 0 0</inkml:trace>
  <inkml:trace contextRef="#ctx0" brushRef="#br0">429 5211 0,'0'0'0,"0"0"16,0 0 0,0 0 0,0 0 0,0 0 16,0 0 0,0 0 0,0 0 0,0 0 15,0 0 0,0 0 0,0 0 0,0 0 16,0 0 0,0 0 0,0 0 0,0 0 16,0 0 0,0 0 0,0 0 0,13-4 15,-8-4 0,-5 8 0,13 0 0,-5 0 16,5 0 0,-4 0 0,4 4 0,-4 0 15,4 0 0,0 0 0,-5-4 0,5 4 16,5-1 0,-5 5 0,-13-8 0,8 4 16,1 4 0,4-5 0,0 1 0,0-4 15,-4 4 0,-1-4 16,5 4 0,-8 0 0,-5-4 0,8 4 0,-3 3 0,-1 1 16,-4-8 0,0 12 15,0-5 0,0 5 0,-4-4 0,-5 3 0,-4-3 0,0 4 0,4-1 0,5-3 16,-9 3 0,0-3 0,0 4 0,0-1 15,0 1 0,0-1 0,0 1 0,0-1 16,4-3 0,-4 0 0,5 0 0,3-5 16,1 5 0,4-8 0,-4 4 0,4-4 15,0 0 0,0 0 0,0 0 0,0 0 16,0 0 0,0 0 0,0 0 0,0 0 16,0 0 0,8 0 0,1-4 0,0 4 15,-1 0 0,-8 0 0,13 0 0,0 0 16,0 0 0,-4 0 0,4 0 0,0 0 15,-4 0 0,-9 0 0,0 0 0,13 8 0,0-4 16,-5 0 0,1-1 0,0 5 0,-1-4 0,1 0 16,0 3 0,-9-7 0,0 0 0,4 8 15,5 4 0,-5-5 0,-4-7 0,4 12 16,1-4 0,-1 3 0,-4 1 0,0-1 16,0-3 0,-4 4 0,4-1 0,0-3 15,-9 0 0,5 3 0,4-3 0,-9 0 16,0-1 0,1 1 0,3 0 0,-3-1 15,8-3 0,-9 4 0,0-4 0,1 4 16,-1-8 0,0 0 0,1 3 0,-1-3 16,5 4 0,-5-4 0,-4 4 0,4-4 0,-4 0 0,0 4 15,5 0 0,-1-4 0,-4 0 0,4 0 16,1 0 0,-1 0 0,0 0 0,1 0 16,3 0 0,-3 4 0,-1-4 0,0 0 15,1 4 0,8-4 0,0 0 0,-5 0 16,-3 0 15,8 0 0,0 0 0,0 0 0,0 0 0,-5 3 0,5-3 0,0 0 16</inkml:trace>
  <inkml:trace contextRef="#ctx0" brushRef="#br0">737 5685 0,'0'0'0,"0"0"0,0 0 0,0 0 15,0 0 0,0 0 0,0 0 0,0 7 16,0-7 0,0 0 0,-4 12 0,4-12 16,0 0 0,0 8 0,0-8 0,0 0 0,0 0 15,8 15 0,1-3 0,-4-1 0,-5-11 0,0 0 31,8 8 0,-8-8 0,0 0 0,0 0 16,0 0 0,0 0 0,0 0 0,0 0 0</inkml:trace>
  <inkml:trace contextRef="#ctx0" brushRef="#br0">1136 5064 0,'0'0'0,"0"0"0,0 0 0,0 0 0,0 0 0,0 0 16,0 0 0,0 0 0,0 0 0,0 0 15,0 0 0,0 0 31,0 0 0,0 0 0,0 0 0,0 0 0,0 0 16,0 0 0,0 0 0,9 0 0,4-3 0,0 3 0,0 0 16,0 3 0,0-3 0,0 4 0,4-4 15,-4 4 0,0 0 0,0 0 0,-4 0 0,4 3 16,4 1 0,-4-4 0,-4 7 0,-1-3 16,1 4 0,0-5 0,-1 5 0,1 3 15,-5-3 0,1 3 0,-5 1 0,0-5 16,-5 1 0,1-1 0,-9 1 0,9 0 15,-1 3 0,-3-3 0,-1-1 0,0 8 16,-4 1 0,0-1 0,-4-4 0,0 5 16,-1-5 0,5 0 0,0 5 0,0-5 15,0-3 0,0-1 0,0 1 0,5-1 0,3 1 0,-3-4 16,3-1 0,5-7 0,0 0 0,0 0 16,-4 8 0,4-8 0,0 0 0,0 0 15,0 0 0,0 0 0,0 0 0,13 0 16,-4-4 0,-1 0 0,1 0 0,4 1 15,0-1 0,0 0 0,0-4 0,0 4 16,-4-3 0,-1 3 0,1-4 0,4 4 16,4 0 0,5-3 0,-5 3 0,1-4 15,-1 4 0,5 0 0,-5 1 0,0-5 16,1 4 0,-5 0 0,0 4 0,0 0 16,0-4 0,-5 4 0,5-4 0,-4 4 15,0 0 0,-1 0 16,-8 0 0,0 0 0,0 0 0,0 0 15,0 0 0,0 0 0,0 0 0,0 0 16,0 0 0,0 0 0,0 0 0,0 0 0</inkml:trace>
  <inkml:trace contextRef="#ctx0" brushRef="#br0">1699 4983 0,'0'0'0,"0"0"0,0 0 0,0 0 16,0 0 0,0 0 0,0 0 0,0 0 0,0 0 0,-8 4 16,-1 4 0,9-8 0,0 0 0,-9 8 15,5 3 0,0 1 0,-1-4 0,1 3 16,0 1 0,-1-1 0,5 5 0,-4-1 15,0 0 0,4-3 0,-5 3 0,5 1 16,0-1 0,0 5 0,-4-5 0,4 0 16,0 1 0,0 3 0,-4-11 0,4 3 15,4 5 0,-4-5 0,0-11 0,4 8 16,1 4 0,-1-5 0,0 1 0,-4-8 16,0 0 0,9 8 0,0-4 0,-1-1 0,-8-3 0,13 0 15,0 0 0,0 0 16,0-3 0,0-1 0,0 0 0,0 4 0,5-4 15,-5 0 0,4 0 0,-4 0 0,9-3 16,-5 3 0,1-4 0,-1 4 0,0 0 16,1 1 0,-14-1 0,9-4 0,9-4 0,-5 5 15,-4 7 0,0-4 0,9-4 0,-5 0 0,-4 5 0,0-5 16,0 0 0,0 1 16,0 3 0,0 0 0,-4-4 0,-1 0 15,1 1 0,0-1 0,-9 8 0,0 0 16</inkml:trace>
  <inkml:trace contextRef="#ctx0" brushRef="#br0">1973 4991 0,'0'0'0,"0"0"0,0 0 0,0 0 15,0 0 0,0 0 0,-5 0 0,5 0 16,-8 0 0,8 0 0,0 0 0,0 0 16,0 0 0,0 0 0,0 0 0,0 0 15,0 0 0,0 0 0,0 12 0,0-1 16,0-3 0,4 4 0,-4 3 0,4 0 16,-4-3 0,0 3 0,0 5 0,0-5 15,5 8 0,-5-4 0,0-3 0,4 3 16,-4 0 0,0 4 0,0-3 0,-4-1 15,4 0 0,-5 1 0,5 3 0,0-4 16,-4 0 0,4-3 0,0 3 0,0-4 16,0-3 0,-4 7 0,4-3 0,0-1 0,-5-3 0,1-5 15,4 5 0,0-12 16,-4 7 0,4-7 0,0 0 0,0 0 16,-5 8 0,5-8 0,0 0 0,0 0 15,0 0 0</inkml:trace>
  <inkml:trace contextRef="#ctx0" brushRef="#br0">2393 5084 0,'9'-8'0,"-9"8"0,0 0 0,0 0 0,0 0 0,0 0 16,0 0 0,0 0 0,0 0 0,0 0 15,0 0 0,0 0 0,0 0 0,0 0 16,8 8 0,1 3 0,-9-3 0,4 7 16,9 1 0,-4-5 0,0 1 0,-1 3 15,1-3 0,0-1 0,8 5 0,-4-1 16,-13 4 0,13-3 0,4-1 0,1-3 15,-10 3 0,5 1 0,5-1 0,-1-3 16,5 3 0,-5 0 0,-8-3 0,12 3 16,5-3 0,-4 0 0,-13-1 0,8 5 15,5-9 0,-5 5 0,-8-1 0,4 1 16,0-4 0,0-1 0,-4 5 16,-1-4 0,-8-8 0</inkml:trace>
  <inkml:trace contextRef="#ctx0" brushRef="#br0">2870 5018 0,'0'0'0,"0"0"0,0 0 0,0 0 0,0 0 0,0 0 16,-13 0 0,4 4 0,9-4 0,0 0 15,-4 8 0,-5-1 0,1-3 0,8 4 16,0-8 0,0 8 0,-13 7 0,-1-3 16,6-1 0,-1 1 0,0 3 0,5-3 15,-5 3 0,5 4 0,-5-3 0,-4 3 0,-4 0 0,4 1 16,9-5 0,-1-3 16,5-1 0,-8 5 0,-1-1 0,-4 0 15,0 5 0,-4-1 0,4-4 0,-5 5 16,10-1 0,-5 0 0,-5 0 0,5-3 15,9-5 0</inkml:trace>
  <inkml:trace contextRef="#ctx0" brushRef="#br0">3130 5072 0,'-26'8'0,"17"-4"0,9-4 0,0 0 0,-13-4 0,13 4 15,0 0 0,0 0 0,0 0 0,0 0 0,-8 4 0,8-4 16,0 0 0,-5 11 0,-8-3 0,9 0 16,8-1 0,-4 5 0,-8-1 0,3 1 15,5 3 0,0 1 0,0 3 0,-4 0 16,4 1 0,0 3 0,0-4 0,-9 8 15,1 0 0,-1 0 16,9-4 0,0 0 0,-4 0 0</inkml:trace>
  <inkml:trace contextRef="#ctx0" brushRef="#br0">3503 4980 0,'0'0'0,"0"0"0,0 0 0,0 0 16,0 0 0,0 0 0,-5 3 0,-12 5 0,-5 0 0,5 0 16,13-1 0,-5 5 0,-4-1 0,0 1 15,4 0 0,5 3 0,4-3 0,-9 3 16,-4-4 0,0 9 15,5-5 0,-1 4 0,5-3 0,8 3 0,5 0 0,-1-3 0,-8 3 0,5 0 16,-1 1 0,0-1 16,5 0 0,-5-3 0,1-1 0,-5-4 15,4 1 0,5 0 0,-1-5 0,10 1 0,3-4 16,1-4 0,0 0 16,-5 0 0,-4 0 0,4-4 0,-8-4 0,4 1 0,0-1 0,4-4 15,5-7 0,-9 4 0,-9-1 0,1 1 16,8-4 0,-5-1 15,-3 5 0,-5-1 0,-5 1 0,10 0 0,-1-5 0,-4 5 16,-13-4 0,9 3 0,4-3 0,0 0 16,-9 0 0,0 3 15,5 1 0,0-1 0,4 5 0,-9-1 0,-4 1 0,4-1 16,14 4 0,-14 1 0,-4-1 0,0 4 16,0-4 0,0 8 0,4-3 0,5-1 0,-5 4 0,9 0 15,0 0 0,-4 0 0,-5 4 16,1-1 0,-5-3 0,-5 8 15,1-4 0,4 0 0,0 3 16,9 1 0,4-8 0,-9 12 0,-4-1 0,9-3 0,12 0 0,-8-8 16,-13 7 0,13-7 15,0 0 0,0 0 0,-13 8 0,0-4 16,13-4 0,0 0 0,-17 8 0,17-8 16</inkml:trace>
  <inkml:trace contextRef="#ctx0" brushRef="#br0">3871 4236 0,'-21'-8'0,"21"8"15,13-11 0,-9-1 0,-4 1 0,0 3 16,0-4 0,0 5 0,4 3 0,-8-4 0,-9-3 0,4 3 16,0 4 15,1 0 0,8 4 0,0 0 0,0 0 0,0 0 0,0 0 0,0 0 16,0 0 0,0 0 0,13 8 0,-13-8 16,-5 11 0,5 5 15,-4-5 0,0 5 0,4-5 0,0 5 16,0-1 0,0 1 0,0-1 0,-5 4 0,1-3 0,-5-1 15,1 0 0,3 1 0,1-1 0,4 1 16,4-1 0,5-3 0,-9-1 0,0 5 16,0-5 0,9-3 0,-1 3 0,-8 1 15,0 0 0,0-1 0,13-7 0,5 4 16,-9-4 0,-1 3 0,-8-7 16,9 8 0,-9-8 0,4 8 0,1-1 0,-1 1 15,0-4 0,-4-4 0,0 0 0,5 8 0,12-5 0,-8 5 16,-14 0 0,5-8 15,0 0 0,5 8 0,12-1 0,0 1 16,-4-4 0,0 0 0,5 0 0,-14 3 0,-4-7 0,0 0 16,0 0 0,0 0 0,0 0 0,4 8 15,1 0 0,3-1 0,-3 1 0,-1 0 16,-4-8 0,-9 8 16,1-1 0,3 1 0,-8-4 0,13-4 15,-4 7 0,-5 1 0,9-8 0,-4 8 16,4-8 0,0 11 0,-4-3 0,-5 0 0,-8 0 15,8-1 0,5 1 0,-9 4 0,-9-9 0,5 9 0,8-4 0,-8 3 16,-5-3 0,0 0 16,0-1 0,5 1 0,0 0 15,-1-1 0,-8-3 0,5-4 0,-1 4 0,5-4 16,4 0 0,4-4 0,-8-7 16,8-5 0</inkml:trace>
  <inkml:trace contextRef="#ctx0" brushRef="#br0">3646 4221 0,'-9'0'0,"0"0"0,9 0 0,0 0 0,0 0 0,0 0 0,0 0 0,13-4 16,5 0 0,-10 4 0,-8 0 0,9-8 15,13 4 0,-5 4 0,-17 0 0,9-7 16,4 3 0,4 0 16,-4 0 0,-13 4 0,0 0 0,13-8 0,13 4 0,-13 1 15,-13 3 0,0 0 16,13-8 0,0 4 0,5 0 0,-1 0 15,5 1 0,-1 3 0,1-4 0,4 4 0,-9-4 0,5 4 0,0 0 0,-14 0 16,-8 0 0,0 0 16,0 0 0,0 0 0,9 0 0,0 0 15,-9 0 0,13 0 0,-13 0 0,0 0 0,0 0 0,0 0 16,0 0 0,0 0 16,0 0 0,0 0 0,0 0 0</inkml:trace>
  <inkml:trace contextRef="#ctx0" brushRef="#br0">5228 4467 0,'0'0'0,"0"0"0,0-4 0,0-7 16,-4-1 0,4 1 0,4 3 0,-4-4 15,0 5 0,0-1 0,0 0 0,-4 1 16,4 7 0,0 0 0,-5-4 0,5 4 16,0 0 0,0 0 0,0 0 0,0 0 15,0 0 0,0 0 0,0 0 0,9 7 16,-9-7 0,4 12 0,5 3 0,0 5 15,-1 3 0,1-4 0,4 0 0,-4 4 16,4-3 0,-5 3 0,5 4 0,-8-8 16,8-4 0,-5 9 0,1 3 0,4-1 15,-4 5 0,-1 4 0,5 4 0,0 7 0,0-4 16,-4-3 0,0-12 0,-1 0 0,1-8 0,-5-4 16,5-3 0,-5-1 0,1 1 15,-5-12 0,0 0 0,0 0 0,0 0 0,8 0 16,-8 0 0,9-12 0,0 5 0,-1-9 15,1-3 0,0 0 0,-1-8 0,-3 0 16,8 0 0,-9 0 0,5-4 0,-1 4 16,1 0 0,0 0 0,-1 0 0,5 0 15,-4 0 0,4 4 0,-4 0 0,4-4 16,-5 4 0,1 0 0,4 0 0,0 3 16,-4 1 0,4 0 0,-5 3 0,1-3 15,0 4 0,-1-1 0,1 5 0,0-1 16,-9 8 0,4-3 0,5-1 0,-9 8 15,0 0 0,0 0 0,0 0 0,0 0 16,0 0 0,0 0 0,0 0 0,0 0 16,0 0 0,0 0 0,0 0 0,4 4 15,-4-4 0,9 4 0,-9-4 16,0 0 0,8 7 0,-8-7 0,0 0 16</inkml:trace>
  <inkml:trace contextRef="#ctx0" brushRef="#br0">6277 3966 0,'-9'12'0,"9"-12"0,0 0 0,0 0 0,0 0 0,0 0 16,-8 4 0,8-4 0,-5 4 0,-3 3 15,3 5 0,1-5 0,0 1 0,-1 8 16,1-1 0,0 0 0,-1 1 0,1 7 16,0-4 0,-1 1 0,1 6 0,4 1 15,-4 0 0,-1 8 0,-3-4 0,3 4 16,-3 3 0,-1 8 0,0-3 0,1-5 15,3-3 0,-3 7 0,-1 1 0,-4 3 16,4 0 0,-4 4 0,0-3 0,0 10 0,0-10 16,0-5 0,-4-7 0,4 3 0,0-7 0,0-4 15,0 0 0,4-4 16,5 0 0,-5-4 0,1-3 0,-5 3 16,8-3 0,-4-1 0,5-4 0,-5 1 15,5-4 0,4-8 0,0 0 0,0 0 16,0 0 0</inkml:trace>
  <inkml:trace contextRef="#ctx0" brushRef="#br0">6546 4521 0,'0'0'0,"0"0"0,-5 0 0,5 0 16,-4-8 0,4 1 0,0 7 0,-9 0 16,5-4 0,0 0 0,-5-4 0,0 4 15,1 8 0,8-4 0,0 0 0,-9 4 16,0 0 0,5-4 0,4 0 0,-9 8 16,1-1 0,3 5 0,5-4 0,-4-1 15,4 1 0,-4 4 0,-1-1 0,5-3 16,0 3 0,0 5 0,0-1 0,5 1 15,-1 3 0,0-4 0,1 1 0,-1-5 16,0 5 0,5-5 0,0 1 0,4-4 0,-5-1 16,1 1 0,4-4 0,0 0 0,-13-4 0,9-4 15,4 4 0,0-8 16,4 0 0,-4 1 16,4-5 0,1 1 0,-1-1 0,5 0 0,-5 1 0,0-4 0,1 3 0,-1 0 15,0 1 0,-4-1 0,0 1 0,0 3 16,0-7 0,0 7 0,-4 0 0,4 0 15,-4 1 0,-1 3 0,-3-4 0,-5 8 16,8-7 0,-8 7 0,9-4 0,-9 4 16,0 0 0,0 0 0,0 0 0,0 0 15,0 0 0,9 0 0,-1 0 0,-8 0 16,0 0 0,13 7 0,-4-3 0,0 0 16,-9-4 0,4 8 0,-4-8 0,4 11 0,-4-11 15,9 12 0,-4-4 0,-1 3 16,0-3 0,1 3 0,-5 1 0,4-4 15,-4 3 0,4-3 0,-4 4 0,0-12 0,5 7 0,-1 5 16,-4-12 0,4 7 0,-4-7 16,0 0 0,0 0 0,0 0 0,0 0 0,0 0 15,0 0 0,9 0 0,0-3 0,-1-1 16,-3-4 0,-1 0 0,5-3 0,-1-1 16,-3 5 0,3-5 0,1-3 0,0 3 15,-5 4 0,0-3 0,9 3 0,-4 0 16,-5 1 0,5-1 0,-5 0 0,5 4 15,0 1 0,-9 3 0,8-4 0,1 0 16,0 4 0,-1 0 0,-8 0 0,0 0 16,9 0 0,0 4 0,-9-4 0,0 0 15,8 7 0,5-3 0,-4 4 0,0 0 16,-9-8 0,4 7 0,0 1 0,5 4 0,0-5 16,-5 1 0,5 0 0,-5-1 0,-4-7 15,9 12 0,-9-12 0,8 8 0,1-4 0,-9-4 16,0 0 0,0 0 0,9 3 0,-9-3 15,0 0 0,0 0 0,13-3 0,0-1 16,-5-4 0,1 0 0,0 1 0,-5-5 16,9 4 0,-4-3 15,-5-1 0,5 4 0,-5-3 0,5-1 0,-1 1 0,1-1 16,-5 5 0,5-1 0,0 0 0,-5 0 16,5 5 0,-1-5 0,1 4 0,-9 4 15,0 0 0,0 0 0,9-4 0,-9 4 0,0 0 0,0 0 16,8-4 0,5 4 15,-13 0 0,9 0 0,-9 0 0,9 4 16,-1 0 0,1 0 0,-9-4 0,9 8 16,-1 3 0,1-3 0,-5 0 0,5 3 0,-5-3 15,5 3 0,-5 1 0,5-4 0,-5-1 0,5-3 16,-5 4 0,1 0 0,-1-1 0,0 1 31,1 0 0,3-1 0,-3 1 0,-1 0 0,-4-8 0</inkml:trace>
  <inkml:trace contextRef="#ctx0" brushRef="#br0">-832 8108 0,'0'0'0,"0"0"0,0 0 0,0 0 16,0 0 0,4-4 0,1-3 0,-5 7 0,0 0 0,0 0 16,4-8 0,0 4 0,1-3 0,3-1 15,-8 8 0,9-4 0,0 0 0,-9 4 16,0 0 0,8 0 0,5-4 0,-4 4 15,-9 0 0,13 8 0,0-12 0,-13 4 16,0 0 0,9 8 16,4 3 0,0-3 0,-13-8 0,8 8 15,1 3 0,0 1 0,-9-12 0,4 11 0,0 5 0,1 3 16,-1-3 0,-8-1 16,-5-3 0,0-1 0,1 4 0,-1 1 15,0-5 0,1 5 0,-1-1 0,0 1 16,-8-1 0,4 1 0,0-1 0,-4 0 0,4-3 0,0-1 0,0-3 0,4 4 15,0-1 0,5-3 0,-5-4 0,9-4 16,-4 4 0,4-4 0,-9 7 0,9-7 16,0 0 0,0 0 0,0 0 0,0 0 15,0 0 0,13 0 0,-4-3 0,4-1 16,-4 0 0,4 0 0,4 0 0,0 0 16,1 0 0,-1 1 0,-4-5 0,0 4 15,4-4 0,1 4 0,-1-3 0,5 3 16,-5 4 0,0 0 0,1 0 0,-5 0 15,4-4 0,-4 0 0,-4-4 0,4 5 16,0-1 0,-5 0 0,-8 4 0,0 0 16,0 0 0,9 0 0,0-4 0,-9 4 0,0 0 0,0 0 15,0 0 0,0 0 0,0 0 0,0 0 32,0 0 0,0 0 15,4 12 0,-4-12 0,0 0 0,0 0 16,0 0 0</inkml:trace>
  <inkml:trace contextRef="#ctx0" brushRef="#br0">126 7488 0,'0'0'0,"0"0"0,0 0 0,0 0 0,0-8 0,0 8 0,-4-11 0,4 11 0,0 0 0,0 0 15,0 0 0,0 0 0,0 0 0,0 0 16,0 0 0,0 0 0,0 0 0,0 0 16,0 0 0,0 0 0,0 0 0,0 0 15,0 0 0,0 0 0,8 7 0,1-3 16,-9-4 0,0 0 0,9 0 0,4-4 15,-5-3 0,1-1 0,4 4 0,0 0 16,-4 8 0,4-8 0,0-3 0,0-1 16,0 0 0,0 8 0,-5-4 0,1 0 15,8 1 0,-4-1 0,-4 4 0,4 0 16,0-8 0,0 8 0,0 0 0,0 0 16,0-4 0,-4 4 0,-1 4 0,1-4 15,-5 0 0,5 0 0,0 0 0,-1-4 16,-3 0 0,-1 1 15,0 3 0,-4 0 0,0 0 0,0 0 16,0 0 0,0 0 0,0 0 0,0 0 0,0 0 0,0 0 0,0 0 0,0 0 16,0 0 0,0 0 0,0 0 0,0 0 31,0 0 0,0 0 0,0 0 0,0 0 16,0 0 0,0 0 0,0 0 0,0 0 0</inkml:trace>
  <inkml:trace contextRef="#ctx0" brushRef="#br0">243 7746 0,'4'19'0,"-4"-7"0,-4-4 0,4-8 0,4 7 0,-4-7 0,0 0 0,0 0 16,0 0 0,0 0 0,0 0 0,0 0 15,0 0 0,0 0 0,0 0 0,0 0 16,0 0 0,0 0 0,0 0 0,0 0 16,0 0 0,9 4 0,4 4 0,-4-8 15,-9 0 0,8 8 0,5-8 0,-4 0 16,4 0 0,-4 0 0,4 0 0,0-4 16,-5 4 0,5-4 0,0 0 0,0-4 15,5 5 0,-5-1 0,0 0 0,0 0 16,-5 0 0,10-4 0,-5 1 0,4 3 15,-4-4 0,4 0 0,-4 1 0,0-1 16,0 4 0,0-4 0,-8 5 0,3 3 16,5 0 0,-4 0 0,-9 0 0,0 0 15,13 0 0,-4 0 0,-9 0 0,0 0 16,8 0 0,-8 0 0,0 0 0,0 0 16,0 0 0,0 0 0,0 0 0,0 0 0,0 0 15,0 0 0,5 7 0,-5-7 0,0 0 0,0 0 16,0 0 0,8 12 0,-3-8 0,-5-4 15,0 0 0,0 0 0,0 0 0,0 0 16,0 0 0,0 0 0,0 0 0,0 0 16,0 0 0,0 0 15,0 0 0,0 0 0,0 0 0</inkml:trace>
  <inkml:trace contextRef="#ctx0" brushRef="#br0">1344 7045 0,'0'0'0,"0"0"0,0 0 0,0 0 0,0 0 0,0 0 16,4-4 0,-4 4 15,0 0 0,0 0 0,0 0 0,0 0 16,0 0 0,0 0 0,0 0 0,0 0 0,9 4 0,-9-4 15,0 0 0,0 8 0,0-1 0,4 5 16,-8-4 0,4-1 0,0 5 0,0-1 16,0 9 0,0-5 0,0 4 0,0 1 15,0-1 0,-4 4 0,-1 0 0,5 0 16,0 4 0,0 0 16,-4-4 0,0 8 0,4 0 0,0 0 0,0 0 0,0 3 15,-5 1 0,1-4 0,4 0 0,0-4 0,-9 0 16,1-1 0,8-2 0,-5-1 0,-3 0 0,3-4 15,5 0 0,0 1 0,-4-5 16,0 0 0,4 1 0,-5-5 0,-3 1 0,3 0 16,1-1 0,4-3 0,-4-4 0,-1 3 31,1-3 0,4-4 0,0 0 0,0 0 16,0 0 0,0 0 0,0 0 0,0 0 0</inkml:trace>
  <inkml:trace contextRef="#ctx0" brushRef="#br0">1665 7527 0,'0'0'0,"0"0"0,0 0 0,0 0 16,0 0 0,0 0 0,0 0 0,0 0 15,0 0 0,0 0 0,0 0 0,0 0 16,0 0 0,0 0 0,0 0 0,0 0 16,0 0 0,0 0 0,0 0 0,0 0 15,0 0 0,0 11 0,0-11 0,0 15 16,0-15 0,0 12 0,0-4 0,0 3 16,0-11 0,0 12 0,0-12 0,0 11 15,0-11 0,4 12 16,-4-12 0,0 12 0,0-12 0,0 0 0,0 0 15</inkml:trace>
  <inkml:trace contextRef="#ctx0" brushRef="#br0">2081 6710 0,'0'0'0,"0"0"0,0-8 0,0 8 15,0 0 0,0 0 16,0 0 0,0 0 0,-9 8 0,1-8 0,3 4 0,-3-1 15,-1 5 0,0 7 16,-4 9 0,0-1 0,9-4 0,-9 8 0,0 11 16,0-3 0,9-4 0,-1 4 15,-3-1 0,-1-3 0,0 4 0,1-4 0,3 7 0,-3 1 16,3 3 0,-3-3 0,3-1 0,1 1 16,0-1 0,-1 1 0,5-5 0,0-3 15,5-4 0,-1-7 0,5-5 0,-1-4 16,-3-3 0,12 0 0,-4-12 15,0 0 0,0-4 0,-4-3 0,-1-4 0,5-5 0,5-7 16,3 4 0,-8 4 0,5-4 0,-1 0 16,0 0 0,1-4 0,-5 3 0,0 5 0,-5-4 15,5 4 0,-4 0 0,-5 3 0,1-3 16,-5 3 0,0 1 0,0 3 0,-9 1 16,0 3 0,1 1 0,3-1 0,-8 4 15,-4 4 0,4-4 0,0 4 0,0 0 16,-4 4 0,-5 4 0,13-1 0,-4 5 15,-4-4 0,4-1 0,-4 5 0,4-4 16,0 3 0,0-3 0,0 3 0,4-3 16,-4 4 0,4-5 0,1 5 0,-1-4 15,0 3 0,5-3 0,4-8 0,0 0 16,-4 11 0,4-11 16,0 0 0,0 0 0</inkml:trace>
  <inkml:trace contextRef="#ctx0" brushRef="#br0">2510 6868 0,'4'-35'0,"1"23"16,-1 1 0,-4-1 0,0 5 0,0-5 0,-13 0 0,9 5 0,4-5 0,0-3 16,-9 3 0,0 1 0,5-5 0,0 5 15,-1-1 0,-3 4 0,-1 5 0,5-5 16,4 8 0,-5-4 0,-8 0 0,5 0 16,8 4 0,-5-4 0,-8 4 0,5 4 15,-5 4 0,0-4 0,4 4 0,-4-1 16,-4 9 0,4-1 0,4-3 0,0 3 15,-4 8 0,5-4 0,3-3 0,1 3 16,0 4 0,-5 4 0,5 12 0,-1-8 16,5-4 0,0-8 0,-4 4 0,4-4 15,4-3 0,1-5 0,-1 5 0,5-5 16,-5-3 0,-4-8 0,0 0 0,17 0 16,-17 0 0,13-4 0,9-4 0,-5 1 0,-17 7 15,18-8 0,-1-8 0,5 5 0,-9-1 16,-13 12 0,13-3 0,4-1 0,0-8 0,-17 12 15,0 0 0,13-8 0,9 5 16,-22 3 0,0 0 0,0 0 0,9 7 0,-1 1 16,-8-4 0,-4 7 0,4 5 0,-4-5 15,8 1 0,-8 3 0,-9 5 0,4-1 16,9-4 0,-4 8 0,-14 0 0,10 1 16,8-1 0,-5 0 0,1 0 0,-5 4 15,5 4 0,0-4 0,4-4 0,-5 4 16,-8 7 0,5-3 0,8-4 0,-5-4 15,-3 4 0,3 0 0,1 0 0,0 0 16,-5-7 0,5-1 0,-5-4 0,5 1 0,4-9 16,-5 5 0,-3-4 0,3-1 15,5 1 0,-4-4 16,4 0 0,-4 0 0,4-1 0,0 1 16,0-4 0,0 0 0,-5 0 0</inkml:trace>
  <inkml:trace contextRef="#ctx0" brushRef="#br0">3121 7072 0,'31'-46'0,"-27"34"0,-13 1 0,-4-1 15,9 4 0,4-3 0,4 3 0,-4 8 16,0 0 0,0 0 0,0 0 0,0 0 0,0 0 0,0 0 16,9 0 0,-9 0 0,0 0 0,0 0 15,9 4 0,-1 4 0,1-5 0,-5 5 16,-4 8 0,9-5 0,8-7 0,-4 7 16,-13 5 0,5-1 0,8-3 0,0 3 15,0-3 0,0-1 0,0 1 0,8 3 16,1-3 0,-5 3 0,-4 5 0,5-1 0,8-4 0,-5 1 15,-12 3 0,4-4 0,9 1 0,-9-1 16,-5 4 0,1 1 0,-5-1 0,9 0 16,0-11 0,-4 7 0,-13 8 0,8-11 15,9-4 0,-4 3 16,-9 9 0,0-9 0</inkml:trace>
  <inkml:trace contextRef="#ctx0" brushRef="#br0">3572 6910 0,'4'-39'0,"1"32"0,-5-1 15,0 8 0,0 0 0,-5 4 0,1 0 0,4-4 0,0 0 0,-4-12 16,4 12 0,-5-4 0,-3 1 0,8 3 16,0 0 0,-5 11 0,-8 4 0,5-3 15,12-4 0,-8 3 0,-9 1 0,0 3 16,8 1 0,-8-1 0,0 1 0,-4 3 15,0 4 0,4 0 0,4-8 0,-8 5 16,-14 3 0,14 0 0,8-4 0,-4 0 16,-8 5 0,8-1 0,8 0 0,-3 0 15,3-8 0,-8 5 0,0-1 0,5 0 16,8 0 0,-5 1 0,-12 7 0,4-8 16</inkml:trace>
  <inkml:trace contextRef="#ctx0" brushRef="#br0">3993 6871 0,'0'0'0,"0"0"0,0 0 0,0 0 16,0 0 0,0 0 0,-5 8 0,-8 4 15,0-1 0,0 1 0,5-1 0,3-3 16,5 4 0,-4-1 0,-13 9 0,12 3 0,5-8 0,-8 4 16,-5 1 0,4-1 0,9 4 0,-4-4 15,-9 4 0,0 0 0,-1 1 0,6 3 16,3-8 0,1 4 0,-13 4 0,8-4 16,9-8 0,-4 5 15,-9-1 0,4 0 0</inkml:trace>
  <inkml:trace contextRef="#ctx0" brushRef="#br0">4196 6902 0,'13'-38'0,"-13"30"15,5 0 0,-5 8 0,0 0 0,0 0 0,0 0 0,0 0 16,0 0 0,0 0 0,-9 8 0,0 4 15,5-5 0,-5 1 0,1-4 0,-5 4 16,-5 11 0,5-4 0,5-3 0,-5-1 16,-9 5 0,9 3 0,9 0 0,-5 1 15,-4-1 0,4 0 0,1 0 0,3 5 16,5-5 0,0 0 0,-8 0 0,12-3 0,9-1 16,-4 1 0,-9-5 0,4 1 15,9-1 0,0-3 0,-4-4 0,-9-4 0,8 4 0,5-4 16,0-4 0,5-4 0,-5 0 0,0 1 15,0-5 0,-5 1 0,1-5 0,0 5 16,-1-5 0,5 5 0,0-9 0,-4 9 16,-5-1 0,5-3 0,0-4 0,-9 3 15,0 1 0,0-1 0,4 5 0,-4-5 16,-4 1 0,-1 3 0,1 5 0,-5-1 16,5-7 0,-5 3 0,-4 12 0,5-8 0,3-3 15,-3 3 0,-5 0 0,0 4 0,4 1 16,9 3 0,-9 3 0,1 5 0,-1-4 0,9-4 15,0 0 0,-9 4 0,-4 0 0,5 0 32,-1-1 0,5 1 0,4-4 0,0 0 15,0 0 0,0 0 0,0 0 0,-9 8 0,5-8 0</inkml:trace>
  <inkml:trace contextRef="#ctx0" brushRef="#br0">4400 6159 0,'0'0'0,"0"0"0,0 0 0,0 0 0,0 0 0,0 0 16,0 0 0,0 0 15,-4-4 0,-1 0 0,-3 4 0,3 0 0,-3 4 16,3 0 0,-3 3 0,-5 1 0,4 4 15,-4 3 0,9 0 0,-5 5 0,-4 3 0,4-4 16,5 0 0,0 1 0,-1-1 0,1-4 16,4 1 0,0 3 0,4-7 0,1 3 15,-1 0 0,5-3 0,-1 3 0,1-7 16,0 4 0,-1-5 0,1 1 0,0 4 16,4-5 0,0 1 0,0-4 0,0 4 15,0-5 0,-5 1 0,-8-4 0,13 8 16,0-4 0,-4 0 0,-9-4 0,9 7 0,4 1 0,-13-8 15,8 4 0,-8-4 0,5 8 16,3-1 0,-8-7 0,9 12 0,-9-12 0,4 8 16,-4-8 0,5 7 0,-5-7 0,0 12 15,0-4 0,-5 3 0,1-3 0,0 0 16,-1-1 0,-3 1 0,3 0 0,-3-1 16,-5 1 0,0 0 0,4 0 0,0-1 15,1-3 0,-5 0 0,0 4 0,0-1 16,0 1 0,0-4 0,0 4 0,0-1 15,4-3 0,-4 0 0,-4 0 16,4 0 0,0-4 0,0-4 0,-22 0 16,13 0 0</inkml:trace>
  <inkml:trace contextRef="#ctx0" brushRef="#br0">4270 6178 0,'0'0'0,"0"0"0,0 0 0,0 0 0,0 0 0,4-4 16,9-4 0,-4 5 0,-9 3 0,9-4 15,-1-4 0,1 0 0,4 4 0,-4-7 16,4 3 0,-5 0 0,5 1 0,0 3 16,-4-4 0,0 0 0,4 5 0,-5-5 15,-3 4 0,-5 4 16,4-4 0,5 0 0,-5-3 0,-4 7 15,0 0 0,4-8 0</inkml:trace>
  <inkml:trace contextRef="#ctx0" brushRef="#br0">5584 6567 0,'0'0'0,"-8"0"0,3-4 0,5 4 15,-4-4 0,0 4 16,-5-3 0,9 3 0,0 0 0,0 0 0,0 0 0,0 0 15,0 0 0,0 0 0,0 0 0,0 0 16,0 0 0,0 0 0,0 0 0,0 0 16,0 0 0,9 7 0,-1 5 0,1-1 15,-5 5 0,5-5 0,0 5 0,-1 3 16,1-4 0,0 5 0,-1-1 0,1 8 16,4 4 0,-4 0 0,-1-4 0,1 7 15,-5 1 0,5 0 0,4 3 0,-9-3 16,5-1 0,-5-3 0,1-4 0,-1 0 15,0-4 0,1-3 0,-1-5 0,0-3 16,1-1 0,-5-11 0,0 0 0,0 0 16,0 0 0,0 0 0,0 0 0,0 0 0,0 0 0,0 0 15,0-11 0,4-1 0,-4-3 0,4-1 16,1 1 0,-1-4 0,0-1 0,1 1 16,-1-4 0,5 0 0,-1-4 0,1 0 15,-5 0 0,9 0 0,0-4 0,-4 4 16,0 0 0,-1-4 0,-3 8 0,-1-4 15,5 8 0,-1-4 0,1 4 0,-5 3 16,1 1 0,-1-1 0,0 5 0,5 3 16,-9 0 0,0 8 0,0 0 0,0 0 0,0 0 15,0 0 0,0 0 0,0 0 16,0 0 0,0 0 0,0 0 0,0 0 0,0 0 0,0 0 31,0 0 0,0 0 0,13 4 0,-13-4 16,9 4 0,4-4 0</inkml:trace>
  <inkml:trace contextRef="#ctx0" brushRef="#br0">6959 6925 0,'-14'-15'0,"10"11"15,-5 0 0,1 0 0,8 4 0,-9 0 16,0-3 0,1 3 0,-1 3 0,0-3 16,-8 8 0,4 0 0,0 0 0,-4-1 15,4 1 0,-5 4 0,5-1 0,0 1 16,0 3 0,0-3 0,0 3 0,0 0 16,5 5 0,-5-1 0,0 0 0,4 1 15,0 3 0,1-4 0,3 4 0,-3 0 0,-1 0 16,5 0 0,-5 4 0,5-4 0,4 4 15,4-3 0,-4-1 0,4-4 0,-4 0 0,5 4 16,3-7 0,1-1 0,0-3 0,-1-1 31,5-3 0,0-4 0,0-4 0,9-4 0,-5-4 0,5 1 0,0-5 0,-1-3 16,-3-5 16,8 5 0,-5-4 0,5-1 0,0 1 0,-4 0 0,4-4 15,5 3 0,-5 1 0,0-4 16,-5 4 0,5 3 0,-4-3 0,4 0 0,-9 0 0,5-1 15,-9 5 0,0 3 0,0 1 0,-4 3 16,-1-3 0,-8 11 0,0 0 0,0 0 0,0 0 16,0 0 0,0 0 0,0 0 0,0 0 0,0 0 15,0 0 0,0 0 0,0 0 0,0 0 16,0 0 0,0 11 0,5-3 0,-5 3 16,0-11 0,0 8 0,0 4 0,4-1 15,-4 1 0,4-5 0,-4-7 0,5 12 16,-1 0 0,0-1 0,1 1 0,-1-1 15,-4 1 0,4-1 0,5 1 0,-5 3 16,1 1 0,-1-1 0,0 1 0,-4-5 16,0 5 0,5-1 0,-5-7 0,0-8 15,4 11 0,-4-11 0,0 0 0,0 0 16,0 0 0,0 0 0,0 0 0,0 0 16,9-4 0,-5-3 0,0-1 0,5-4 0,0 1 0,4-5 15,-9 1 0,9-4 0,-4 0 0,-1-1 16,1 5 0,0-1 0,-1-3 0,1 8 15,0-5 0,-1 5 0,-3 3 0,-1-4 16,5 5 0,-1 3 0,-8 4 0,0 0 16,0 0 0,5-4 0,-5 4 0,0 0 15,8 0 0,1 0 0,0 4 0,-1 0 16,-8-4 0,5 7 0,3 1 0,-3 0 16,3-1 0,-3 5 0,3-4 0,1 3 15,0 1 0,-1-4 0,-3 3 0,3-3 16,1 3 0,0 1 0,-5-4 0,5 3 15,-5 1 0,5-5 0,-1 1 0,-3 0 16,-5-8 0,8 8 0,-8-8 0,0 0 16,0 0 0,0 0 0,9-4 0,0 0 0,-5 0 15,5-4 0,-5-3 0,9-1 0,-9 1 0,5-5 16,-5 1 0,5-4 0,4 3 0,-4-3 16,-1 0 0,5-1 0,-4 5 0,4 0 15,-4-1 0,-1 5 0,1-1 0,0 4 16,-5-3 0,0-1 0,1 8 0,3-3 15,1 3 0,-9 4 0,0 0 0,0 0 16,0 0 0,9 0 0,-1 0 0,1 0 16,0 4 0,-9-4 0,0 0 0,8 11 15,-3 1 0,3-1 0,1 1 0,-5-4 16,1 3 0,-1 1 0,9-1 0,-9 1 16,1-1 0,3 1 0,-3-1 0,-1 1 0,0 0 15,1-1 0,-1 5 0,-4-5 0,5 1 0,-5-1 16,0 5 0,4-9 0,-4-7 0,4 12 15,-4-4 0,0-8 0,0 11 0,0-11 16,5 8 0,-5-8 0,4 11 0,0-3 31,1 4 0,-5-12 0,4 7 0,-4-7 0,0 0 0</inkml:trace>
  <inkml:trace contextRef="#ctx0" brushRef="#br0">8415 7403 0,'0'0'0,"0"0"0,0 12 0,0-12 16,-4 4 0,-5 3 0,9 1 0,-4 4 31,-5-9 0,9-3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542 0 0,'0'0'0,"0"0"0,0 0 0,0 0 15,-9 0 0,9 0 0,-9 8 0,5-4 16,4-4 0,-9 8 0,1 3 0,3 1 16,-3 3 0,3 0 0,-3 5 0,-1 3 15,5 8 0,-1 3 0,1 1 0,-5 0 16,5 3 0,-9 5 0,4-1 0,1 4 15,-5 0 0,8 12 0,-8 0 0,5 11 16,-5 5 0,0 3 0,0 0 0,0 0 16,0 0 0,0 8 0,0-1 0,-5 1 15,5 0 0,-4 4 0,4-12 0,-4-4 0,4-4 16,0 1 0,-5-9 0,5-3 0,0-8 16,0 4 0,0-8 0,0-3 0,0-1 15,0-3 16,-4-9 0,4-3 0,0-7 0,4-1 15,1-4 0,-1-7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-1 178 0,'0'0'16,"0"0"0,0 0 0,0 0 0,0 0 0,0 0 16,0 0 0,0 0 0,0 0 0,0 0 0,0 0 0,0 0 15,0 0 0,0 0 0,0 0 16,0 0 0,0 0 0,0 0 0,0 0 15,0 0 0,0 0 0,0 0 0,0 0 0,0 0 16,0 0 0,0 0 0,0 0 0,0 0 16,0 0 0,0 0 0,0 0 0,0 0 15,0 0 0,0 0 0,0 0 0,0 0 16,0 0 0,0 0 0,0 0 0,0 0 16,0 0 0,0 0 0,0-11 0,0 11 15,0 0 0,4-8 0,-4 0 0,4 1 16,1-1 0,-5 8 0,0 0 0,0 0 15,4-8 0,-4 8 0,9-7 0,-9 7 16,0 0 0,0 0 0,0 0 0,0 0 0,0 0 0,8 0 16,-3-4 0,-5 4 0,0 0 0,8-4 15,-8 4 0,0 0 0,9-4 0,-9 4 16,9-4 0,-1 4 0,1 0 0,-9 0 16,0 0 0,9-4 0,-1 4 0,5 0 15,-4 0 0,0-3 0,-1-1 0,1 4 16,4-4 0,-4 0 0,-9 4 0,13 0 15,0-4 0,-5 4 0,-8 0 0,9-4 16,4 4 0,-4 0 0,-9 0 0,0 0 16,8-4 0,5 8 0,0-4 0,-4 0 15,0 0 0,4 4 0,-5-4 0,1 0 16,0 0 0,-1-4 0,5 4 0,0-4 16,-4 4 0,4 0 0,-13 0 0,13 0 15,-4 0 0,4-3 0,0-1 0,-5 0 0,5 4 16,0-4 0,-13 4 0,13-4 15,0 4 0,-4-4 0,0 0 0,-9 4 0,13-3 16,-5 3 0,5-4 0,-13 4 0,13 0 0,-4 0 16,-9 0 0,13 0 0,-4 0 0,4 0 15,-13 0 0,13-4 0,0 8 0,0-4 16,-13 0 0,8 0 0,5 0 0,0-4 16,-4 4 0,0-4 0,-9 4 0,13 0 15,-5-4 0,1 0 0,-9 4 0,13 0 16,0-4 0,-4 4 0,-9 0 0,8 0 15,5 0 0,-4 0 0,-9 0 0,9-3 16,-1 3 0,1 0 0,0 0 0,4 0 16,-9 0 0,9 0 0,-4 0 0,4 0 0,-4-4 15,-1 4 0,5-4 0,-13 4 0,0 0 16,0 0 0,0 0 0,9 0 0,4-4 0,-9 4 16,9-4 0,-4 4 0,-5-4 0,9 4 15,-8 0 0,8 0 0,-5 4 0,-3-4 16,-5 0 0,4 0 0,-4 0 0,13 0 15,-13 0 0,0 0 0,0 0 0,9-4 16,-1 4 0,-8 0 0,0 0 0,0 0 16,0 0 0,0 0 0,0 0 0,0 0 15,0 0 0,0 0 0,0 0 0,0 0 16,0 0 0,0 0 0,0 0 0,0 0 16,0 0 0,0 0 0,0 0 0,0 0 15,0 0 0,0 0 0,0 0 0,0 0 16,0 0 0,0 0 0,0 0 0,0 0 15,9 12 0,-9-12 0,0 0 0,9 8 0,-5-1 0,-4-7 16,0 0 0,9 8 0,-9-8 0,4 12 16,5-1 0,-5 1 0,-4-12 15,4 7 0,1 5 0,-1-4 0,0 3 0,1-3 16,-5-8 0,8 15 0,-3-3 0,-5-1 16,0 1 0,0 0 0,4-1 0,0 1 15,1-5 0,-5 5 0,4 0 0,0-1 16,-4 1 0,5-1 0,-1 1 0,-4-1 15,4 5 0,-4-5 0,0 1 0,0 3 16,0 1 0,0-1 0,0-3 0,0 3 16,0 0 0,0-3 0,5 7 0,-5-3 15,0-1 0,0 1 0,4 3 0,-4-4 16,0 1 0,0-5 0,-4 5 0,4-5 0,0 5 16,0-1 0,0 0 0,0 5 0,0-9 15,0 5 0,0-5 0,0 5 0,4-1 0,-4-3 16,0-1 0,0 5 0,4-5 0,-4 1 15,0-1 0,5 1 0,-5-12 0,4 11 16,0 1 0,-4-1 0,0 1 0,0-4 0,0 3 0,0 1 16,0-1 0,-4 1 0,4 0 0,0-1 15,0 1 0,0-1 0,-4 1 0,-1-1 16,5-3 0,0 4 0,-4 3 0,4-3 16,0-5 0,0 9 0,4-5 0,-4 1 15,5 3 0,-5 1 0,4-5 0,-4 1 16,0-1 0,4 5 0,1-5 0,-1 1 15,-4 3 0,0-3 0,4-1 0,-4 1 16,0 3 0,5-3 0,-5-1 0,0 5 16,0-5 0,0 1 0,-5 3 0,5-3 15,5-4 0,-5 3 0,0-3 0,0 3 16,0 1 0,0-4 0,0 3 0,4-3 0,-4 4 0,4-5 16,-4 5 0,5-1 0,-5 1 0,4 0 15,-4-12 0,4 11 0,-4 1 0,5 3 16,-1-7 0,-4 3 0,0 1 0,4-1 15,-4 1 0,0 0 0,0-5 0,0 5 16,-4-1 0,4 1 0,0 0 0,0-5 16,0 5 0,0-5 0,0 5 0,0-4 15,0 3 0,0 1 0,0-12 0,4 11 16,-4 1 0,5 0 0,-1-5 0,-4 5 16,4-1 0,1-3 0,-5-8 0,0 12 15,0-1 0,4 1 0,-4-1 0,4 1 16,-4-1 0,5-3 0,-5 0 0,0 3 0,4-3 0,-4 4 15,0-5 0,0-7 0,0 0 16,4 12 0,-4-12 0,0 15 0,0-15 16,0 12 0,0-12 0,-4 11 0,4-11 0,0 12 15,0-4 0,0-8 0,0 11 0,-4-3 16,4 0 0,0-8 0,0 0 0,0 11 16,0-11 0,-5 8 15,5-8 0,0 12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-4 178 0,'0'0'0,"0"0"0,0 0 0,0 0 16,0 0 0,4-8 0,-4 8 0,0 0 16,0 0 0,0 0 0,0 0 0,0 0 0,0 0 15,0 0 0,0 0 0,0 0 0,0 0 0,0 0 16,0 0 0,0 0 0,0 0 0,0 0 16,0 0 0,0 0 0,0 0 0,0 0 15,0 0 0,0 0 0,13 4 0,-13-4 16,9 0 0,-1 4 0,-8-4 0,13 4 15,-13-4 0,13 3 0,-13-3 0,18 4 16,-5 0 0,4 4 0,-4-4 0,0 0 16,0-4 0,0 3 0,4-6 0,-4 3 15,5 0 0,-5 0 0,8 0 0,-3 0 16,-1-4 0,5 0 0,0 0 0,-1 0 16,-3-4 0,-1 5 0,5-1 0,-5 0 15,9-4 0,-4 4 0,-1 0 0,5 1 16,-4-5 0,0 4 0,4-4 0,-5 4 15,1-3 0,4 3 0,-4 0 0,-1 0 16,-3-3 0,3 7 0,1-8 0,0 4 0,-1 0 16,1 0 0,0 0 0,-1 1 0,1-5 15,-5 4 0,9 0 0,-4 0 0,4-3 16,-4 3 0,-5-4 0,0 4 0,5 0 0,-5-3 16,-4 3 0,5 4 0,-5-4 0,4 0 15,-4 0 0,4 4 0,-4 0 0,-4 0 16,4-4 0,0 4 0,-4 0 0,-1 0 15,1 0 0,-9 0 0,0 0 0,9-4 16,-9 4 0,13 0 0,-13 0 0,0 0 16,0 0 0,0 0 0,0 0 0,0 0 15,0 0 0,8 0 0,-8 0 0,0 0 16,0 0 0,0 0 0,0 0 0,0 0 0,0 0 0,0 0 31,0 0 0,0 0 0,0 0 0,0 0 16,0 0 0,5 8 0,-5-8 0,0 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0 101 0,'0'0'0,"0"0"0,0 0 0,9-4 0,-9 4 0,9-8 0,-1 4 0,5-3 16,-4-1 0,-9 8 0,9-4 0,-1-4 15,5 4 0,-4 1 0,4-1 0,-4 4 16,4-4 0,-13 4 0,13-4 0,-5 0 16,10 4 0,-5-4 0,4 4 0,-4-4 15,0 4 0,0 0 0,0-3 0,0 3 16,0 3 0,0-3 0,0-3 0,0-1 15,0 4 0,0 0 0,-13 0 0,13-4 16,0 0 0,-4 4 0,4-4 0,-5 0 16,1 4 0,4-4 0,0 4 0,-4 0 15,-9 0 0,0 0 0,0 0 0,0 0 16,0 0 0,0 0 0,0 0 0,0 0 16,0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94 0 0,'-17'15'0,"8"-7"15,1-4 0,3-1 0,-8 5 0,5-4 0,-1 4 0,0-4 16,9-4 0,-4 7 0,-9-3 0,13-4 16,0 0 0,0 0 0,0 0 0,0 0 0,0 0 15,0 0 0,0 0 0,0 0 16,0 0 0,0 0 0,0 0 0,13 0 0,-4-4 15,4 4 0,-5-4 0,5 1 0,0-1 0,-4 0 16,4 4 0,-4-4 0,4 0 0,-5 0 16,5 4 0,-4-4 0,4 4 0,-13 0 15,9 0 0,-1-3 0,1 3 0,-9 0 32,0 0 0,9-4 0,-9 4 0,8 0 15,-8 0 0,0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10 0 0,'0'0'0,"0"0"0,0 0 0,-4 8 0,-5-4 0,9-4 0,0 0 0,0 0 16,0 11 0,0-11 0,0 0 16,0 0 0,0 0 0,0 0 0,0 0 0,9 4 15,-9-4 0,9 4 0,4 0 0,0-4 16,0-4 0,4 4 0,-4 0 0,0 0 15,4-4 0,-4 4 0,5-4 0,-1 4 16,-4 0 0,4-3 0,1 3 0,-1 0 16,0 0 0,1 0 15,3 0 0,-3 3 0,-1 1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147480000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28.34646" units="1/dev"/>
        </inkml:channelProperties>
      </inkml:inkSource>
      <inkml:timestamp xml:id="ts0" timeString="2020-12-30T03:59:0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885 2597 172,'0'0'16,"0"0"0,0 0 0,0 0 0,-9 4 282,9-4 336,0 0 346,0 0 348,0 0 152,0 0 112,0 0 104,0 0 102,0 0 68,0 0 62,0 0 60,0 0 60,0 0 65,0 0 66,0 0 66,13 0 66,-4-4 52,-1 4 48,1-3 48,0 3 48,-1 0 39,5-4 36,0 0 36,0 0 36,-4 4 19,8-8 15,-4 8 14,5-7 14,-5 3 9,0 4 8,4-8 8,-4 4 8,4-4 0,5 1-11,-5 3-8,5 0-8,-5-4 0,1 4 0,-1 1 0,-4-1 0,0 4 0,0 0 0,-13 0 0,9-4 0,4 0-51,-13 4-59,9 0-60,-9 0-61,0 0-229,0 0-263</inkml:trace>
  <inkml:trace contextRef="#ctx0" brushRef="#br0">1032 2936 172,'4'-11'16,"-4"11"0,0 0 0,0 0 0,5-8 317,-5 8 378,0 0 390,0 0 392,0 0 132,0 0 80,0 0 70,0 0 68,0 0 51,0 0 48,0 0 47,0 0 47,0 0 35,13 0 32,-5 0 32,1 0 32,-9 0 35,13 0 35,-4 0 35,4 0 35,4 0 16,-4-4 13,0 4 12,0-4 12,0 1 0,4 3 0,-3-4 8,-1 0 0,0 0-10,0 4-15,0-4-16,0 4-16,-5 0-43,1-4-48,0 4-50,4 0-50,-5 0-160,-8 0-183,0 0-187</inkml:trace>
  <inkml:trace contextRef="#ctx0" brushRef="#br0">1071 3275 1256,'-9'8'56,"5"-4"67,0 0 13,-1 0 0,1 0 0,0 3 0,-5-3 56,5 0 65,4-4 67,-5 4 67,-3 0 97,8-4 104,0 0 104,0 0 105,0 0 65,0 0 57,0 0 56,0 7 55,0-7 48,0 0 46,0 0 46,0 0 46,4 4 42,-4-4 41,0 0 41,9 8 41,-1-4 44,-8-4 44,0 0 44,9 4 44,-9-4 32,13 0 29,0 0 29,0 0 29,-13 0 23,0 0 21,9 0 21,4-4 21,0 4 39,0-4 42,-5 0 43,5 0 43,5 0 8,-5 1 0,0 3 0,0-4 0,4 0 0,1 0 0,-5-4 0,0 4 0,0-3-18,0 3-24,-5 0-24,1 0-25,4 0-38,-4 0-40,4 4-41,-5-3-41,1-1-218,0 4-253</inkml:trace>
  <inkml:trace contextRef="#ctx0" brushRef="#br0">1041 2567 1695,'0'0'75,"0"0"91,0 0 18,0 0 0,-5 7 0,-3 1 0,8-8 37,0 0 41,-5 8 42,-3-1 42,3 5 68,-3-4 72,8-8 74,0 11 74,-5 1 54,5-1 50,0-3 49,-4 4 49,4 3 53,-4-3 54,8-5 54,-4 9 54,0-1 22,4 0 16,-4-3 14,5 3 14,3 1 16,-8 3 17,5-7 17,-1 7 17,0-4 31,1 5 33,-5 3 34,8-4 34,-3 0 0,-1 4 0,5-3 0,-5 3 0,5 0 12,-5-4 0,0 0 12,-4 5 0,0-5 12,5-4 0,-1 4 12,-4-3 0,0-1 11,0 1 0,0-1 10,4 1 0,-8-1 28,0 4 28,4 0 28,0-3 28,-5-5-16,1 1-24,4-4-27,0-8-27,0 0-32,0 0-34,0 0-34,0 0-34,0 0-163,0 0-188,0 0-194,0 0-671,-9 0-766</inkml:trace>
  <inkml:trace contextRef="#ctx0" brushRef="#br0">1617 3148 1094,'0'0'97,"0"0"20,0 0 0,0 0 0,0 0 118,0 0 138,0 0 142,0 0 143,0 0 100,0 0 92,0 0 91,0 0 90,0 0 68,9-4 63,-9 4 62,9 0 62,-9 0 44,8-7 40,1 3 39,4 4 39,-4 0 24,4-4 20,-5 4 20,1-4 20,4 4 29,-4 0 31,-1 0 31,5 0 31,-13 0 14,0 0 11,0 0 10,13-4 10,-4 8 0,0-4 0,-1 0 0,1 0 0,0 8 0,-1-8 0,1 8 0,-5-5 0,1 5 0,-1-4 0,-4-4 0,0 8 0,0-1 0,0 5 0,0-4 0,-4 3 0,-5 1-24,5-1-25,-5 1-25,0 0-25,5 3 0,0-4 0,4 1 0,0 3 0,-9-3 0,5 3 0,-1-3 0,1 0 0,-5-1 0,1-7 0,3 0 0,1-4 0,0 4 0,-1 0 0,5-4 0,-4 0 0,4 0 0,0 0 0,0 0 0,0 0 0,-4 3 10,4-3 17,0 0 19,0 0 19,0 0 40,0 0 44,0 0 44,0 0 45,0 0 9,13-3 0,0 3 0,-13 0 0,0 0 0,8-8 0,-8 8 0,13-4 0,0 0 0,-4 4 0,-9 0 0,13-8 0,0 5 53,0 3 62,-4-4 64,-9 4 64,13-4 12,0 0 0,0 0 0,0 0 0,-5 0 0,-8 4 0,13-3 0,-4-1 0,4 4 0,-13 0 0,9-4 0,4 4 0,-13 0 0,8-4 0,-8 4 0,0 0 0,13 0 54,-13 0 62,0 0 64,0 0 64,0 0-39,0 0-59,0 0-63,0 0-64,0 0 39,0 0 59,0 0 63,0 0 64,0 0-98,0 0-130,0 0-136,0 0-1244</inkml:trace>
  <inkml:trace contextRef="#ctx0" brushRef="#br0">3516 4605 0,'0'0'0,"0"0"15,0 0 16,0 0 16,0 0 15,56-39 16,-34 8 15,-9 16 16,22-16 16,-27 12 15,-3 7 16,-10-3 16,-3 15 15,12-8 16,0-3 0,18-9 15,-22 13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60 0 0,'0'0'0,"0"0"0,0 0 0,0 0 16,0 0 0,0 0 0,0 0 0,0 0 16,0 0 0,0 0 0,0 0 0,0 0 15,0 0 0,0 0 0,0 0 0,0 0 16,0 0 0,0 0 0,0 0 0,0 0 15,0 0 0,0 0 0,0 0 0,0 0 16,0 0 0,0 0 0,0 0 0,0 0 16,0 0 0,0 0 0,0 0 0,0 0 15,0 0 0,0 0 0,0 0 0,0 0 16,0 0 0,0 0 0,0 0 0,0 0 16,0 0 0,0 0 0,0 0 0,0 0 0,0 0 0,0 0 15,0 0 0,0 0 0,0 0 0,0 0 16,0 0 0,0 0 0,0 0 0,0 0 15,0 0 0,0 0 0,0 0 0,0 0 16,0 0 0,0 0 0,0 0 0,0 0 16,0 0 0,0 0 0,0 0 0,0 0 15,0 0 0,0 0 0,0 0 0,0 0 16,0 0 0,0 0 0,0 0 0,5 8 16,-5-8 0,0 0 0,4 8 0,-4-8 15,0 0 0,0 11 0,0 1 0,0-12 16,0 0 0,0 7 0,0-7 0,0 0 15,0 0 0,0 12 0,0-12 0,0 0 0,4 8 16,-4-8 0,0 0 0,0 11 0,0-3 0,0 4 16,0-12 0,0 7 0,0-7 0,0 12 15,0-4 0,0 3 0,-4-3 0,4 3 16,0-3 0,0 0 0,0-8 0,0 11 16,-4-3 0,4-8 0,0 0 0,0 8 15,0-8 0,0 11 0,0-3 0,0 4 16,0-5 0,0-7 0,0 0 0,4 12 15,-8-4 0,4 3 0,0-11 0,4 8 16,-4 0 0,0 3 0,0-11 0,0 8 16,0-8 0,0 7 0,0-7 0,-4 8 15,-1 4 0,5-12 0,0 7 0,0 5 16,0-4 0,0-1 0,0-7 0,0 0 16,0 8 0,0 4 0,0-1 0,5-3 0,-5-8 0,0 12 15,0-1 0,0-3 0,0-8 0,0 11 16,-5-3 0,5 4 0,0-12 0,0 0 15,0 0 0,0 7 0,-4 5 0,0-4 16,-1 3 0,5-11 0,0 8 0,0 3 16,0-3 0,0-8 0,0 12 0,0-1 15,0 1 0,0-5 0,0-7 0,0 12 16,0 0 0,0-1 0,0-3 0,0 0 16,0 3 0,0-11 0,0 0 0,0 12 15,0-1 0,0 1 0,0-4 0,0-8 0,-4 11 0,0-3 16,-1 3 0,5-3 0,0-8 0,0 12 15,0-5 0,0 5 0,0-12 0,0 8 16,0-8 0,0 7 0,5 5 0,-5-1 16,-5-3 0,1 0 0,4-8 0,0 11 15,0-3 0,-4 4 0,4-1 0,0 1 16,0-5 0,0 9 0,0-8 0,0 3 16,0-3 0,-5 3 0,1-3 0,4 0 0,0 0 15,0 3 0,4-3 0,-4 3 0,0-3 0,0 0 16,0-1 0,0 5 0,-4-4 15,4 3 0,0-11 0,0 8 0,-4 4 0,4-5 16,4 5 0,-4-1 0,0-3 16,0 4 0,0-12 0,-4 11 0,4 1 0,0-5 31,-5 1 0,5-8 0,5 12 0,-5-5 16,0 5 0,0-4 0,0-8 0,0 11 15,0-3 0,0-8 0,0 8 0,0 3 16,0 1 0,0-12 0,-5 8 0,5-8 15,0 11 0,0 1 0,0-5 0,-4 5 0,4-12 16,0 8 0,4 3 0,-4-3 16,0-8 0,0 11 0,0-11 0,-4 12 0,4 0 15,0-5 0,0-7 0,0 12 0,0-1 16,0 1 0,0-4 0,0 3 0,4-3 0,1 0 16,-10-1 0,5 1 0,5 0 0,-5-8 15,-5 7 0,5 5 0,0-4 0,0-1 16,0-7 0,0 12 0,0-12 0,0 8 15,0-1 0,0-7 0,-4 8 0,4-8 16,0 12 0,0-5 0,0 5 0,0-4 16,0-8 0,0 7 0,0-7 0,0 8 15,-4 0 0,4-8 0,0 0 0,0 0 16,0 7 0,0 1 0,0-8 0,4 8 16,-4 3 0,0-3 0,0-8 0,0 8 0,0 0 15,0 3 0,0-11 0,0 0 0,0 0 0,0 0 16,-4 8 0,4 0 0,0-8 0,0 7 15,0-7 0,0 12 0,0-12 0,0 0 16,0 0 0,0 7 0,0-7 0,0 0 16,0 0 0,0 0 0,0 0 0,0 12 15,0-12 0,0 8 0,0-1 0,0-7 16,0 0 0,0 0 0,0 0 0,0 0 16,0 8 0,0-8 0,0 0 0,0 0 15,0 0 0,0 0 0,0 0 0,0 0 16,0 0 0,0 0 0,0 0 0,0 0 15,0 0 0,0 0 0,0 0 0,0 0 16,0 0 0,0 0 0,0 0 0,0 0 16,0 0 0,0 0 0,0 0 0,0 0 0,0 0 15,0 0 0,0 0 0,0 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9333" units="cm"/>
      <inkml:brushProperty name="height" value="0.09333" units="cm"/>
      <inkml:brushProperty name="color" value="#00b050"/>
      <inkml:brushProperty name="fitToCurve" value="1"/>
    </inkml:brush>
  </inkml:definitions>
  <inkml:trace contextRef="#ctx0" brushRef="#br0">-312-2666 0,'0'0'0,"0"0"15,0 0 0,0 0 0,0 0 0,9 0 0,-9 0 0,0 0 16,0 0 0,4-7 0,-4 7 0,0 0 15,0 0 0,0 0 0,0 0 0,0 0 16,0-8 0,0 8 0,0 0 0,0 0 16,0 0 0,0 0 0,0 0 0,0 0 15,0 0 0,0 0 0,0 0 0,0 0 16,0 0 0,0 0 0,0 0 0,0 0 16,0 0 0,0 0 0,0 0 0,0 0 15,0 0 0,0 0 0,0 0 0,0 0 16,4-8 0,-4 8 0,0 0 0,0 0 15,0 0 0,0 0 0,0 0 0,0 0 16,0 0 0,0 0 0,0 0 0,0 0 16,0 0 0,0 0 0,0 0 0,0 0 15,0 0 0,0 12 0,0-1 0,0-3 16,0 0 0,0-8 0,5 8 0,-5 3 0,0 1 0,0-12 16,0 0 0,0 11 0,0 1 0,0-4 15,0-8 0,0 11 0,0 1 0,0-5 16,0-7 0,0 12 0,0-12 0,0 11 15,0 1 0,-5 3 0,5-3 0,-4 3 16,4-3 0,0 0 0,0 3 0,-4 0 16,4-7 0,0 4 0,-5-1 0,1 1 15,4-1 0,-4 1 0,-1-4 0,-3 3 16,8 1 0,0-1 0,-5 1 0,5-1 16,-4 1 0,0-4 0,4 3 0,0 1 15,0-12 0,-5 11 0,5 1 0,0-1 0,-4 1 16,4-4 0,0-1 0,0 5 0,-4-4 15,4 3 0,0-11 0,0 12 0,0-5 0,0 5 16,0-4 0,0-1 0,0-7 0,0 12 16,0-12 0,0 8 0,0-8 0,0 11 15,0 1 0,0-1 0,0 1 0,0-12 16,0 8 0,4 3 0,0-3 0,-4-8 16,5 11 0,-5-3 0,0 4 0,4-5 15,0 5 0,-4-12 0,0 0 0,0 8 16,0 3 0,0-3 0,0 4 0,0-5 15,0 1 0,0-8 0,0 12 0,0-5 16,-4 5 0,4-12 0,0 7 0,0 5 16,0 0 0,4-1 0,-8 1 0,4-5 15,4 5 0,-4 0 0,0-12 0,-4 11 16,4-3 0,0 3 0,0 1 0,0-1 0,4 1 0,-4 0 16,0-5 0,0 5 0,-4-4 0,4-1 15,0 5 0,-4-4 0,4 3 0,-5-3 16,5 0 0,-4 3 0,0 1 0,4-1 15,0-3 0,0 3 0,0-3 0,0 4 16,-9-1 0,9 1 0,0-1 0,0-3 16,0-8 0,-4 12 0,4-1 0,0-3 15,0 3 0,0-3 0,0-8 0,0 12 16,0-5 0,0 5 0,-5-4 0,5-8 16,0 7 0,0 5 0,0-4 0,0 3 15,0-11 0,0 12 0,0-1 0,0-3 0,0 4 16,0-12 0,0 0 0,0 7 0,0 5 0,0-4 15,0 3 0,0-3 0,-4 3 0,4 1 16,4-4 0,-4-1 0,0 1 0,0 0 16,0-8 0,0 0 0,0 11 0,0 1 15,0-4 0,0 3 0,0-11 0,5 12 16,-5-5 0,0-7 0,0 0 0,0 8 16,4 4 0,-4-12 0,-4 7 0,4-7 15,4 8 0,-4-8 0,0 0 0,0 12 16,0-12 0,9 7 0,-9-7 0,0 0 15,0 12 0,0-4 0,0-8 0,0 7 16,0-7 0,0 8 0,0-8 0,0 8 16,0-8 0,0 11 0,0-11 0,0 8 15,0-8 0,0 8 0,0-8 0,0 0 16,0 0 0,4 7 0,-4 5 0,0-4 0,0-8 16,0 0 0,0 0 0,0 7 0,0 5 15,0-12 0,0 0 0,0 0 0,0 8 0,0-8 16,0 0 0,0 0 0,0 0 0,0 11 15,0-11 0,4 8 0,-4-8 0,0 0 16,0 0 0,5 8 0,-1-1 0,-4-7 16,0 0 0,0 0 0,0 0 0,0 0 15,0 0 16,0 0 0,4 12 0,-4-12 0,0 0 0,0 0 16,0 0 0,0 0 0,0 0 0,0 8 15,0-8 0,0 0 0,0 7 0,0-7 16,0 0 0,0 0 0,0 0 0,0 0 15,0 12 0,0-12 0,0 0 0,0 0 16,0 0 0,0 11 0,0-11 0,0 0 16,0 0 0,0 0 0,0 0 0,0 12 0,0-12 0,0 12 15,-4-1 0,4-11 16,-4 8 0,-1 3 0,5-11 0,0 12 0,-4-4 0,0-1 16,4-7 0,0 12 0,0-4 0,-9-1 15,9-7 0,0 0 0,0 0 0,0 0 16,0 8 0,0-8 0,0 0 0,0 0 15,-4 8 0,4-8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9333" units="cm"/>
      <inkml:brushProperty name="height" value="0.09333" units="cm"/>
      <inkml:brushProperty name="color" value="#00b050"/>
      <inkml:brushProperty name="fitToCurve" value="1"/>
    </inkml:brush>
  </inkml:definitions>
  <inkml:trace contextRef="#ctx0" brushRef="#br0">1942-2639 0,'12'0'0,"-12"0"16,0 0 0,0 0 0,0 0 0,0 0 15,0 0 0,-4-3 0,-4-1 0,8 4 16,0 0 0,0 0 0,-13 0 0,4-4 16,9 4 0,0 0 0,0 0 0,0 0 15,0 0 0,0 0 0,0 0 0,0 0 0,-4-8 0,4 8 16,13-8 0,-13 8 0,-4-3 0,4 3 15,0 0 0,0 0 0,0 0 0,-5-8 16,5 8 0,0 0 0,0 0 0,-8 0 16,-5 0 0,13 0 0,0 0 0,0 0 15,-8 0 0,8 0 0,0 0 0,0 0 16,0 0 0,0 0 0,0 0 0,0 0 16,0 0 0,0 0 0,0 0 0,0 0 15,0 0 0,0 0 0,0 0 0,0 0 16,0 0 0,0 0 0,0 0 0,0 0 15,-5 11 0,5-11 0,0 0 0,-4 12 16,-4 0 0,8-1 0,8-3 0,-4 3 16,-12-3 0,4 4 0,4-5 0,4 5 0,0-4 0,-4-1 15,-4 9 0,8-5 0,0 1 0,1 3 16,-14-3 0,5-1 0,12 5 0,-8-5 16,0 5 0,-4-5 0,0 5 0,4-5 0,0 5 15,0-5 0,-4 1 0,-1 3 0,5-3 16,0-1 0,-8 5 0,4-5 0,8 1 0,-4-1 15,0-11 0,-4 12 0,4 0 0,0-1 16,4 1 0,0-1 0,-12 1 16,8-4 0,0-8 0,4 11 0,-8-3 0,4 3 15,0 1 0,-5-1 0,1-3 0,4 0 16,-4 3 0,4-11 0,4 8 0,-4 4 16,-8-5 0,3 5 0,10 0 0,-1-1 15,-4-11 0,0 12 0,0-1 0,4-3 16,5-4 0,-9-4 0,0 7 0,4 1 15,4 4 0,-3-5 0,-5 5 0,0-4 16,8-1 0,-8-7 0,0 12 0,-4-4 16,4 3 0,0-3 0,4 0 0,-4 3 15,-8-3 0,3 0 0,5-8 0,5 11 0,-10 1 16,5-1 0,5-7 0,-1 4 0,0 3 16,-4-3 0,0 4 0,4-1 0,5-3 0,-5 4 15,-4-1 0,4-3 0,5-1 0,-5 5 16,-8-4 0,4 3 0,0-11 0,0 0 15,-4 12 0,-1-4 0,1 3 0,4 1 16,9-5 0,-9-7 0,-5 12 0,5-12 16,5 12 0,-5-12 0,-5 11 0,5-11 15,5 12 0,-1-1 0,4 1 0,-8-12 16,0 11 0,5 1 0,7-4 0,-3 3 0,-9-11 0,0 12 16,4-5 0,4 5 0,-12 0 0,4-5 15,0 5 0,4-5 0,1 5 0,-10-4 16,-3 3 0,4-3 0,8 0 0,-4-1 15,-8 1 0,3 0 0,14 3 0,-5-3 16,-4-8 0,-4 12 0,4-5 0,4 5 16,4 0 0,-3-1 0,-10-3 0,10-1 15,7 5 0,-3-4 0,-18 3 0,9-3 16,5 0 0,-1-1 0,-4-7 0,-4 12 16,-5-4 0,9-1 0,4 1 0,-4-8 0,-12 8 15,7 3 0,14-3 0,-9-8 0,-4 8 16,-1-1 0,5-7 0,0 12 0,5 0 15,-1-5 0,-4-7 0,8 8 0,1 0 0,-5-1 32,-8 1 0,0-4 0,8 4 0,-4-8 15,0 0 0,-4 7 0,4-7 0,0 0 16,0 0 0,-9 8 0,-4 4 0,13-12 16,0 0 0,0 7 0,-12 5 0,12-12 15,0 0 0,4 8 0,-4-8 0,0 11 16,0-11 0,4 8 0,9 0 0,-13-8 0,-4 3 0,4-3 15,8 8 0,-8-8 0,0 0 0,0 0 16,0 0 0,0 12 0,0-5 0,-8 1 16,8-8 0,0 0 0,0 0 0,0 0 15,-13 8 0,13-8 0,8 8 0,-8-8 16,0 0 0,0 0 0,0 0 0,0 0 16,0 0 0,0 0 0,0 0 0,0 0 15,0 0 0,0 0 0,-4 3 0,4-3 16,0 0 0,0 0 0,0 0 0,0 0 15,0 0 0,0 0 0,0 0 0,0 12 16,-4-4 16,4-8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9333" units="cm"/>
      <inkml:brushProperty name="height" value="0.09333" units="cm"/>
      <inkml:brushProperty name="color" value="#00b050"/>
      <inkml:brushProperty name="fitToCurve" value="1"/>
    </inkml:brush>
  </inkml:definitions>
  <inkml:trace contextRef="#ctx0" brushRef="#br0">2280-2677 0,'22'-4'0,"-22"4"0,0 0 0,0 0 0,0 0 0,0 0 0,0 0 0,0 0 15,0 0 0,0 0 0,13-4 16,-13 4 0,0 0 0,0 0 0,0 0 0,0 0 15,0 0 0,0 0 0,0 0 0,0 0 16,0 0 0,0 0 0,-9-4 0,9 4 16,0 0 0,0 0 0,-9-7 0,9 7 15,0 0 0,0 0 0,0 0 0,0 0 16,0 0 0,0 0 0,13-4 0,-13 4 16,0 0 0,0 0 0,0 0 0,0 0 15,0 0 0,0 0 0,0 0 0,0 0 16,0 11 0,5 1 0,-5-12 0,4 11 15,0-3 0,-8 4 0,-9-1 0,9-3 0,4-8 0,4 12 0,-4 3 0,0-3 16,4-5 0,5 5 0,-5 3 0,1 1 16,-10-5 0,10 5 0,3-1 0,-8-3 0,-4 3 0,4-3 15,0-1 0,0-3 0,4 7 0,-8 1 16,0-1 0,-1-3 0,10-1 16,-10 5 0,-3-5 0,3 1 0,10-1 15,-5 1 0,-9-1 0,9-3 0,0 4 0,0-1 16,0 1 0,0-12 0,0 11 0,-9 1 15,5-1 0,4 1 0,-4 0 0,8-1 16,0 1 0,1-1 0,-10-3 0,1 3 16,4-3 0,0 0 0,0-8 0,-4 11 15,-5 1 0,9-4 0,4 3 0,-4-3 16,-8 4 0,8-5 0,8 5 0,-8-4 16,0 7 0,-4-7 0,4-8 0,9 11 15,-1-3 0,-8 0 0,0-1 0,0 1 16,9 4 0,-5-5 0,-12 1 0,3 4 15,10-5 0,-1 5 0,-8-4 0,-1 3 0,1 1 0,0 3 16,8-7 0,0 3 0,-4 1 16,0-1 0,5-3 0,-10 4 0,-3-1 0,3-3 15,5-8 0,0 12 0,5-1 0,-1 1 16,-4-5 0,9 5 0,-1-4 0,1 3 16,-13-3 0,8 3 0,5 1 0,-5 0 15,-4-12 0,0 11 0,0 1 0,0-5 16,0 5 0,0-4 15,-9 3 0,9-11 0,5 8 0,-5 3 16,-9 1 0,5 0 0,8-5 0,-4-7 16,-4 12 0,4-1 0,8 1 0,-3 0 15,3-5 0,-8-7 0,0 0 0,0 12 16,0-1 0,0 1 0,0-1 0,5-3 16,8 0 0,-9 0 0,-4-8 0,0 0 15,0 11 0,0-11 0,4 8 0,-4 0 16,-8-1 0,8-7 0,8 12 0,-3-4 15,-14-1 0,9 1 0,0 0 0,4-1 0,-4-7 16,0 0 0,0 12 0,0-4 0,9-1 0,-9-7 16,-4 8 0,4-8 0,8 8 0,-8-8 15,-4 11 0,4-3 0,0-8 0,0 8 16,4-1 0,-4-7 0,-4 8 0,4 4 16,0-12 0,0 0 0,0 0 0,0 7 15,4 1 0,-4-8 0,-4 8 0,4-8 16,0 11 0,0-11 0,9 8 0,-9-8 15,-9 8 0,9-1 0,13 5 0,-13 0 16,-4-5 0,-1 1 0,10 4 0,-1-5 0,-4-7 0,0 0 16,-4 8 0,4-8 0,0 0 0,0 8 15,-9-1 0,9-7 0,0 0 16,0 0 0,0 0 0,0 0 0,0 0 0,9 8 16,-9-8 0,0 0 0,0 0 0,4 12 15,9-8 0,-13-4 0,0 0 0,0 0 16,0 0 0,0 0 0,0 0 0,0 11 15,0-11 0,0 0 0,0 0 0,0 12 16,-4-5 0,4-7 0,0 0 0,0 0 16,-9 4 0,9-4 0,0 0 0,0 0 15,0 0 0,0 0 0,0 0 0,9 12 16,-1-5 0,-8-7 0,0 0 0,0 0 16,9 8 0,-9-8 0,-4 4 0,4-4 15,0 0 0,0 0 0,0 0 0,0 0 0,-5 12 0,5-12 16,0 0 0,-4 11 0,-5-3 15,9-8 0,5 11 0,-5-11 0,-5 8 0,5-8 16,0 0 0,0 12 16,0-12 0,0 0 0,0 0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-1443 5007 0,'0'0'0,"0"0"0,0 0 0,0 0 16,0 0 0,0 0 0,0 0 0,0 0 15,0 0 0,0 0 0,0 0 0,0 0 16,8-4 0,-8 4 0,0 0 0,9-4 16,0 0 0,-9 4 0,0 0 0,8-4 15,1 4 0,4-4 0,-4 4 0,4 0 16,0 0 0,4 0 0,1-4 0,-1 4 15,-4-3 0,4 3 0,5 0 0,-5-4 0,1 0 16,-1 4 0,0-4 0,1 0 0,3 0 16,-3 4 0,-1-7 0,0 7 0,-4-8 0,5 4 15,-10 4 0,5 0 0,0-8 0,0 8 16,0 0 0,-4-3 0,0-1 0,-1 4 16,-8 0 0,0 0 0,0 0 0,0 0 31,0 0 0,0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494 2790 0,'0'0'0,"0"0"0,0 0 0,0 0 16,0 0 0,0 0 0,0 0 0,0 0 16,0 0 0,0 0 0,0 0 0,0 0 15,0 0 0,0 0 0,0 0 0,0 0 16,0-7 0,0 7 0,0 0 0,0 0 16,0 0 0,0 0 0,0 0 0,0 0 15,0 0 0,0 0 0,0 0 0,0 0 16,0 0 0,0 0 0,0 0 0,0 0 15,0 0 0,0 0 0,0 0 0,0 0 0,0 0 16,0 0 0,0 0 0,0 0 0,0 0 0,0 0 16,0 0 0,0 0 0,0 0 0,0 0 15,0 0 0,0 0 0,0 0 0,0 0 16,0 0 0,0 0 0,0 0 0,0 0 16,0 0 0,0 0 0,-9 0 0,5 0 15,-9 0 0,4 4 0,1-1 0,-5 1 16,4 0 0,0 0 0,-4 0 0,5 4 15,-5-5 0,0 1 0,4 4 0,-4 0 16,0-1 0,0-3 0,-4 0 0,8 4 16,-4-4 0,0 3 0,0-3 0,0 4 0,0-8 0,4 8 15,1-8 0,-1 3 0,0 1 0,-4 0 16,13-4 0,-4 0 0,-5 0 0,9 0 16,0 0 0,0 0 0,-4 4 0,4-4 15,0 0 0,0 0 0,0 0 0,0 0 16,-9-4 0,9 4 0,0 0 0,0 0 15,0 0 0,0 0 0,0 0 0,0 0 16,0 0 0,0 0 0,0 0 0,0 0 16,0 0 0,0 0 0,0 0 0,0 0 15,0 0 0,0 0 0,0 8 0,0-8 16,-8 8 0,8-8 0,0 0 0,0 0 16,0 11 0,0-11 0,0 0 0,-5 12 15,5-12 0,0 7 0,0-7 0,0 0 16,0 0 0,5 12 0,3-4 0,-8-1 0,0-7 0,0 0 15,5 8 0,3 4 0,1-5 0,0 1 16,-9-8 0,8 8 0,1-1 16,0 1 0,-9-8 0,17 4 0,-13 4 0,1-4 15,3 3 0,1 1 0,-9-8 0,9 8 16,-1 3 0,1-3 0,-5 0 0,5-1 16,0 1 0,-9-8 0,0 0 0,4 8 15,0 0 0,-4-8 0,0 0 0,0 0 16,0 0 0,0 0 0,9 7 0,-9-7 15,0 0 0,0 0 0,0 0 0,0 0 16,0 0 0,0 0 0,0 0 0,0 0 16,0 0 0,0 0 0,0 0 0,0 0 15,0 0 0,0 0 0,0 0 0,0 0 0,0 0 0,4 12 16,-4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2492 2702 0,'0'0'0,"0"0"15,0 0 0,0 0 0,0 0 0,0 0 16,-4-4 0,4 4 0,4-8 0,-4 8 16,0 0 0,0 0 0,0 0 0,0 0 15,0 0 0,0 0 0,-8-7 0,8 7 16,0 0 0,0 0 0,0 0 0,0 0 15,4 0 0,-4 0 0,0 0 0,0 0 0,0 0 16,0 0 0,0 0 0,0 0 16,0 0 0,0 0 0,9-8 0,-9 8 0,0 0 0,0 0 15,0 0 0,0 0 0,0 0 0,-9-4 16,9 4 0,0 0 0,4-8 0,-4 8 16,-13 0 0,13 0 0,0 0 0,0 0 15,-8-4 0,8 4 0,0 0 0,0 0 16,0 0 0,0 0 0,0 0 0,0 0 15,0 0 0,0 0 0,-13-3 0,13 3 16,4-12 0,-4 12 0,-13 0 0,13 0 16,0 0 0,0 0 0,-9-8 0,-4 8 15,0-4 0,5 1 0,8 3 0,-9-4 16,-8 4 0,8 0 0,9 0 0,0 0 16,-17 0 0,8 0 0,9 0 0,0 0 15,-9 0 0,-4 4 0,0-1 0,13-3 0,0 0 0,-8 4 16,-10 0 0,5-4 0,13 0 0,-8 0 15,-14 4 0,9-4 0,4-4 0,-4 4 16,5 0 0,-10 4 0,1 0 0,0 0 16,8 0 0,0-4 0,-12 3 0,3 1 15,5 0 0,0 0 0,5 0 0,-5-4 16,-5 4 0,10 0 0,8-4 0,-13 7 16,-9-3 0,9 0 0,0-4 0,0 4 15,-9-4 0,1 4 0,3 3 0,1-3 16,-5 0 0,5 0 0,-9 0 0,4 3 0,5-7 15,-5 4 0,1 0 0,-1 0 16,5 0 0,-1 0 0,-3 0 0,-1-1 0,0 1 16,5 0 0,-1 0 0,1 4 0,-5-1 0,5 1 15,-5-4 0,5 0 0,-5 0 0,1 3 16,3-7 0,1 8 0,0-4 0,-1 0 16,1 0 0,0-4 0,-5 4 0,5-1 15,-1 1 0,1 0 0,0-4 0,-1 0 16,1 4 0,0 0 0,-1-4 0,1 0 15,-5 0 0,9 4 0,-4-1 0,0-3 16,-1 4 0,1-4 0,4 0 0,-9 4 16,5-4 0,0 0 0,4 4 0,-5 0 15,1-4 0,0 4 0,4-4 0,-5 0 16,5 4 0,0-1 0,-4-3 0,4 8 16,0-4 0,0 0 0,-4-4 0,4 8 0,0-5 15,4 5 0,0-12 0,1 4 0,-5 0 0,4 0 16,0 0 0,-4 0 0,5-4 0,-5 4 15,0 0 0,4-3 0,-8-1 0,3 4 16,6-4 0,-5 4 0,4-8 0,-4 8 16,4 0 0,-4 0 0,5 0 0,-1 0 15,-4 0 0,4 0 0,-4 0 0,5 4 16,-1-4 0,0 0 0,1 0 0,3 0 16,-3 0 0,-1 0 0,0-4 0,1 4 15,-1 4 0,0-4 0,1-4 0,-1 4 16,5 0 0,4 0 0,-9 0 0,5 0 15,-5 4 0,0 0 0,1-4 0,8 0 16,-5 0 0,-3 0 0,8 0 0,-5 4 16,5-4 0,0 0 0,0 0 0,0 0 0,-8 0 0,-1 0 15,9 0 0,0 0 0,0 0 0,0 0 16,-9 4 0,5-1 0,-5 1 0,9-4 16,0 0 0,0 0 0,0 0 0,0 0 15,0 0 0,0 0 0,-4 4 0,4-4 16,0 0 0,0 0 0,0 0 0,0 0 15,0 0 0,0 0 0,0 0 0,0 0 0,0 0 0,0 0 16,0 0 0,0 0 0,0 0 0,0 0 16,0 0 0,0 0 15,0 0 0,0 0 0,0 0 0,0 0 16,0 0 0,0 0 0,0 0 0,9-8 16,-1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-1309 4968 0,'0'0'0,"0"0"16,0 0 0,9 8 0,0-4 0,-9-4 16,0 0 0,0 0 0,0 0 0,0 11 15,0-3 0,0 3 0,-5-3 0,1 4 16,4-1 0,-9 1 0,9-1 0,-4 1 15,-5 3 0,5-3 0,4 3 0,0 1 16,-5-5 0,1 9 0,4-5 0,-4 0 0,4 1 16,-5-1 0,5 1 0,-4-1 0,4 4 15,4 1 0,-8 3 0,4-4 0,0 4 0,0-4 16,-4 1 0,-1 3 0,5 0 0,0 4 16,0-8 0,0 0 0,0 4 0,0 4 15,0-3 0,0-1 0,0-4 0,-4 4 16,8 0 0,-8 4 0,0 0 0,4 0 15,0 0 0,0 0 0,-5 0 0,5 0 16,-4-4 0,4 4 0,-4-4 0,-1 0 16,5 0 0,-4 1 0,0-1 0,-1-8 15,1 4 0,0-3 0,-1-1 0,1-7 16,0 3 0,-1-3 0,5-8 0,-4 8 16,4-8 0,0 0 0,0 0 0,0 0 15,-9 4 0,1-4 0,-14-4 16,9-4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-1404 7365 0,'0'0'0,"0"0"0,0 0 0,8 11 16,-3-3 0,-1 4 0,-4-1 0,0-11 0,0 0 0,0 8 15,4 7 0,-4 1 0,-4-9 0,4 1 16,0-8 0,0 8 0,0 7 0,0-3 15,0-8 0,0 3 0,-4 5 0,8 7 16,0-4 0,-4 5 0,0-1 0,0 0 16,0 1 0,0-1 0,0 4 0,0 0 15,0 4 0,0-4 0,0 0 0,0 4 32,-4 0 0,4 4 0,-4-8 0,4 8 0,-5 0 0,1 0 0,0 3 0,-1 1 15,1 0 0,0 3 0,-1 1 0,1-5 16,-5 1 0,5-4 0,0 0 0,4 0 15,-5-1 0,1-7 0,-5 4 0,5-3 16,-5-1 0,5-4 0,0-4 0,-1 1 16,1-5 0,0-3 0,-1 4 0,1-9 15,4 1 0,-4 0 0,-1 0 0,1-4 16,4 0 0,0 0 0,0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-1465 7947 0,'0'0'0,"0"0"0,0 0 0,0 0 15,0 0 0,0 0 0,4-4 0,5-4 16,0 4 0,4 0 0,-13 4 0,8-7 0,1-1 0,0-4 15,4 8 0,4-3 0,-4 3 0,4 0 16,1 0 0,-1-4 0,1 8 0,-1-7 16,-4 3 0,4-4 0,1 4 0,-1 0 15,0 1 0,1-1 0,-5 0 0,0 4 16,0-4 0,0 4 0,0 4 0,-5 0 16,1 0 15,0-1 0,-9-3 0,0 0 0,4 8 16,-4 0 0,0 0 0,-4-1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-1508 8428 0,'0'0'0,"0"0"16,0 0 0,0 0 0,0 0 0,0 0 15,0 0 0,0 0 0,0 0 0,0 0 16,8 0 0,1 0 0,4-4 0,-4 0 16,-1 4 0,1 0 0,0-3 0,4 3 15,4-4 0,-4 0 0,0 4 0,0 0 16,4-4 0,-4 4 0,0-4 0,5 4 16,-1-4 0,1 0 0,3 1 0,-3-5 15,-5 4 0,4 0 0,-4 0 0,4 0 0,-4 1 16,0 3 0,0 0 0,-4-4 15,-9 4 0,0 0 16,9 0 0,-9 0 0,0 0 0,0 0 16,13 4 0,-13-4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8 34 0,'0'0'0,"0"0"0,0 0 0,0 0 16,0 0 0,0 0 0,0 0 0,0 0 16,0-4 0,0 4 0,0 0 0,0 0 15,0 0 0,0 0 0,-9-7 0,9 7 0,0 0 16,0 0 0,0 0 0,0 0 0,0 0 0,0 0 16,0 0 0,0 0 0,0 0 0,9 15 15,-5-3 0,1-1 0,-5-11 0,4 12 16,0 3 0,1-3 0,-1-1 0,0 1 15,-4-12 0,5 15 0,-1-3 0,0 3 16,-4 1 0,5 3 0,-1-4 0,0 1 16,-4 3 0,5-4 0,-5 1 0,0-1 15,4 5 0,-4-1 0,-4 0 0,4-4 16,0 1 0,0 3 0,0-3 0,0-1 16,-5 0 0,5 1 0,-4-5 0,4 1 15,-4-1 0,-1 1 0,5-12 0,-4 8 16,4-8 0,0 0 0,0 0 0,0 0 0,0 0 0,0 0 15,0 0 0,0 0 16,0 0 0,0 0 0,0 0 0,-4-4 16,-1-4 0,5 4 0,-8-3 0,8-1 15,-5-4 0,5 1 0,-4-5 0,4 5 0,0-5 16,0 1 0,0 0 0,0 3 0,0-7 0,0 3 16,4 1 0,-4 0 0,0-5 0,0 5 15,0-1 0,5-3 0,-5 4 0,0-5 16,0 5 0,0 4 0,0-5 0,0 1 15,4 3 0,0-3 0,1 3 0,-5-3 16,4 7 0,-4-4 0,0 1 0,4 3 16,1 1 0,-1-1 0,0 0 0,1 0 15,-1 1 0,-4 7 0,0 0 0,9-4 0,-5-4 0,-4 8 16,0 0 0,0 0 16,9-8 0,-5 5 0,-4 3 0,0 0 0,0 0 15,0 0 0,0 0 0,13 0 0,-9 0 16,5 3 0,-9-3 0,0 0 0,0 0 15,0 0 0,0 0 0,4 8 0,1 4 0,-1-1 16,0 1 0,1 3 0,3-7 0,1 0 16,-9-8 0,4 11 0,5 5 0,0-5 15,-5 1 0,0-1 0,1 5 0,-1-1 16,0 1 0,1-1 0,-1-4 0,-4 5 16,0-5 0,0 5 0,-9-1 0,9 1 15,5-5 0,3 9 0,-3-9 0,-5 5 16,4-5 0,0 4 0,1-3 0,-5 3 15,0-3 0,4 0 0,0-1 0,-4 1 16,5-1 0,-5 1 0,4-1 0,0 1 16,-4-4 0,5 3 0,-5-11 0,4 12 0,-4-5 0,0-7 15,0 0 0,0 12 0,0 0 16,0-12 0,0 0 0,0 0 0,0 0 0,0 0 31,0 0 0,0 0 0,0 0 0,13 3 0,0-3 16,-4 0 0</inkml:trace>
  <inkml:trace contextRef="#ctx0" brushRef="#br0">381-332 0,'0'0'0,"0"0"0,0 0 0,0 0 16,0 0 0,0 0 0,0 0 0,0 0 16,0 0 0,0 0 0,0 0 0,0 0 15,0 0 0,0 0 0,0 0 0,0 0 16,0 0 0,0 0 0,0 0 0,0 0 15,0 0 0,0 12 0,0-1 0,0-11 16,0 0 0,0 0 0,0 8 0,0-8 16,0 0 0,0 15 0,4-3 0,1-4 15,-5 3 0,4 1 0,-4-4 0,0 3 16,0 1 0,0 3 0,4-7 0,1 7 0,-1-3 0,-4 3 16,4 1 0,1-1 0,-5 0 15,0 5 0,0-5 0,0 4 0,4 1 0,-4-5 16,-4 4 0,8 1 0,0-5 0</inkml:trace>
  <inkml:trace contextRef="#ctx0" brushRef="#br0">255-116 0,'0'0'0,"-4"0"0,-1 0 0,1 4 0,4-4 0,-4 0 0,-1 4 0,5-4 15,0 0 0,0 0 0,-8 4 0,8-4 16,0 0 0,0 0 0,0 0 0,0 0 16,0 0 0,0 0 0,0 0 0,0 0 15,0 0 0,0 0 0,0 0 0,0 0 16,0 0 0,0 0 0,0 0 0,0 0 0,13 3 0,-13-3 16,8 8 0,-8-8 0,13 0 0,-4 4 15,-9-4 0,13 0 0,0 0 0,0 0 16,-13 0 0,13 0 0,0-4 0,-4 4 15,4-4 0,-5 0 0,1 4 0,0-3 16,4-1 0,0 0 0,-13 4 0,9 0 16,4 4 0,0-4 0,-5-4 0,1 4 15,-9 0 0,13 0 0,0 0 0,-4 0 16,-9 0 0,8 0 0,5 0 0,-4 0 16,-9 0 0,9 0 0,-9 0 0,0 0 15,0 0 0,8-4 0,-8 4 0,9-4 16,0 4 0,-9 0 0,0 0 0,0 0 15,0 0 0,0 0 0,0 0 0,0 0 16,0 0 0,0 0 16,4-4 0,-4 4 0,0 0 0,0 0 15,0 0 0,9-4 0,-9 4 0,0 0 16,0 0 0,0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1912 1482,'-11'11,"10"-8,1 0,1 0,1 0,1-2,1-3,-1-1,0-1,0 0,-3 1,0-1,-1 1,0 0,0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1933 1496,'-3'12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1951 1471,'-4'11,"3"-8,1 0,0 1,4-1,-1-2,0-1,0 2,0 1,-3 0,-2 0,-2 1,2-1,-1-1,0-1,0-2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1947 1477,'12'-3,"-9"4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1977 1515,'2'-11,"-1"7,0 1,0-1,0 0,-1-1,0 0,0 2,0 0,1 7,-1 0,0-1,0 1,0 0,0 0,0 0,0-1,-1 0,4-3,0-3,-1 0,2-3,-2 2,0 0,0 0,-2 1,0-2,0 2,-1 6,1 0,1 0,-2 0,2 0,-1 3,-1-2,2-1,-1 0,0 1,4-4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2017 1479,'0'11,"-1"-8,1 0,-1 0,1 0,-2 0,2-6,1 0,0 0,0 0,0-7,0 6,1 0,0 7,-2 1,0-1,0 0,0 0,0 2,0-2,0 1,0-7,1-4,0 4,1-2,-1 1,2 0,0 1,0 2,0 4,-3 0,1 0,-1 0,0 2,0-1,0-1,0 1,3-2,0-2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1936 1440,'-2'11,"2"-14,1 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2158 1438,'-3'13,"3"-9,0-7,-1 0,3 7,-2 0,0-1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2085 1445,'-4'-10,"5"6,0 0,1 0,0-2,0 0,0-1,1 0,0 0,0 0,-1 0,1 0,-2 3,0 1,2-4,0 1,-1 3,5-9,-4 9,2-1,-2 1,1 2,-1 1,0-1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2197 1334,'-6'-12,"7"9,2-4,-1 4,0 0,0 0,2-1,-1 2,0 1,1 4,-2 1,1 1,-1-2,0 0,2 4,0 0,-2-4,0 1,0-1,0 0,2 3,-1-2,1-2,0-1,-1-2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35 0 0,'0'0'0,"0"0"16,0 0 0,0 0 0,0 0 0,0 0 15,0 0 0,0 0 0,0 0 0,0 0 16,0 0 0,0 0 0,0 0 0,0 0 16,-4 8 0,0-1 0,4 5 0,-5-4 15,5-1 0,-4 5 0,0 0 0,4-1 16,0-3 0,0 3 0,0 1 0,0 3 16,0 1 0,0-5 0,0 5 0,0-1 15,4 1 0,-4-1 0,0-4 0,4 5 16,-4-1 0,0 1 0,0-1 0,0 4 15,0-3 0,-4 3 0,4 0 0,0-3 16,-4-1 0,-1 1 0,5-5 0,-4 1 16,4-5 0,-5 5 0,5 0 0,0-12 15,0 0 0,0 0 0,0 0 0,0 0 0,0 0 16,0 0 0,0 0 0,0 0 16,0 0 0,0 0 0,0 0 0,9 3 0,-9-3 15,0 0 0,0 0 0,9-7 0,0-1 0,-5 0 16,-4 8 0,13-11 0,-13-1 0,9 1 31,-5-1 0,5 0 0,4 1 0,-9-1 0,0 1 16,5-1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2245 1290,'-5'10,"3"-6,0-1,2 0,-2 0,0 3,0-3,1 1,-1-1,1 1,0-1,-1 0,1 0,-1 1,0-1,1 0,-2-1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1806 1358,'10'6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1807 1358,'14'-3,"-11"3,0 0,1 1,-1-1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1854 1354,'11'-1,"-8"1,0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1888 1354,'10'1,"-7"-1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1916 1351,'11'-1,"-8"1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1712 1329,'12'-1,"-9"0,0 0,0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1716 1342,'-5'20,"4"-17,0 2,1-2,-2 2,1-1,1-1,-2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1713 1360,'11'-3,"-8"2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1706 1389,'12'-5,"-9"4,0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72 83 0,'0'0'0,"0"0"0,0 0 0,0 0 16,0 0 0,0 0 0,0 0 0,0 0 16,0 0 0,0 0 0,0 0 0,0 0 15,0 0 0,0 0 0,0 0 0,0 8 16,0-8 0,-4 12 0,4-12 0,0 7 15,0 5 0,4-4 0,-4 3 0,9 1 16,-9-1 0,0 1 0,0-4 0,4 3 16,1 1 0,-5-1 0,0 1 0,0 3 15,4-3 0,-4-1 0,0 1 0,4 3 16,1 1 0,-5-1 0,0 4 0,0 1 16,0-5 0,0 1 0,0-1 0,-5 4 0,1-7 0,4 3 15,0 1 0,4-1 0,-4 0 0,0-3 16,0 0 0,0 3 0,0-3 0,0 3 15,0-3 0,0-1 0,5 1 0,-5-1 16,0 1 0,0-1 0,0 1 0,0-1 16,0 1 0,0 3 0,-5-7 0,5 4 15,0-12 0,0 0 0,-4 11 0,0-3 16,4-8 0,0 0 0,0 12 0,0-12 16,0 0 0,0 11 15,0-11 0,-5 8 0,1-1 0,4-7 16,0 0 0</inkml:trace>
  <inkml:trace contextRef="#ctx0" brushRef="#br0">5 76 0,'0'0'0,"0"0"0,0 0 0,0 0 15,0 0 0,0-8 0,-9 4 0,9 4 16,0 0 0,0 0 0,0 0 0,0 0 15,0 0 0,0 0 0,0 0 0,0 0 16,0 0 0,0 0 0,0 0 0,0 0 16,9-7 0,-9 3 0,8-8 0,1 8 15,-5-3 0,5 3 0,0 0 0,4 0 16,0 0 0,0 0 0,-5 0 0,10 1 16,-14 3 0,5-4 0,-9 4 0,13 0 15,4 0 0,-8 0 0,4 0 0,0 4 16,-5-4 0,1 3 0,4-3 0,-13 0 15,0 0 0,9 8 0,-1-4 0,-3 4 16,-5-8 0,8 7 0,-8-7 0,9 8 16,-9 4 0,0-5 0,0 5 0,0-4 0,0-8 0,0 11 15,-9-3 0,9 3 0,0-11 0,-4 8 16,0 4 0,4-5 0,-5 1 0,1 0 16,4-8 0,0 0 0,-4 11 0,-5-3 15,9-8 0,-9 4 0,1 4 0,-1-4 16,9-4 0,-4 7 0,-9-3 0,4 0 15,5 4 0,4-8 0,-9 0 0,0 3 16,1-3 0,-1 0 0,9 0 0,0 0 16,-9 0 0,9 0 0,0 0 0,0 0 15,-4-3 0,4 3 0,0 0 0,0 0 16,0-8 0</inkml:trace>
  <inkml:trace contextRef="#ctx0" brushRef="#br0">282-98 0,'0'0'0,"0"0"0,0 0 0,0 0 0,0 0 15,0 0 0,0 0 0,0 0 0,0 0 0,0 0 16,0 0 0,0 0 0,0 0 0,0 0 16,0 0 0,0 0 0,0 0 0,0 0 15,0 0 0,0 0 0,0 0 0,0 0 16,0 0 0,0 0 0,0 0 0,0 0 15,4 8 0,-4-8 0,0 0 0,0 0 16,9 12 0,-9-12 0,4 7 0,-4-7 16,0 0 0,0 0 0,9 8 0,4 0 15,-13-8 0,9 4 0,4-4 0,-5 3 16,5-3 0,-4 0 0,-9 0 0,9 0 16,4 0 0,-5-3 0,-8 3 0,9 0 15,4-4 0,0 4 0,-13 0 0,9 0 0,4 0 0,4 0 16,-13 0 0,-4 0 0,9-4 15,-9 4 0,13-4 0,-13 4 0,0 0 0,13-4 16,-4 0 0,-1-3 0,-8 7 0,18-4 16,-14 0 0,5 0 0,-9 4 0,8 0 15,-8 0 0,0 0 0,0 0 0,0 0 16,0 0 0,0 0 16,5-8 0,-5 8 0,0 0 0,0 0 15,0 0 0,0 0 0,0 0 0,0 0 16,0 0 0,0 0 0,13-3 0,-13 3 15,0 0 0</inkml:trace>
  <inkml:trace contextRef="#ctx0" brushRef="#br0">507-240 0,'-4'-4'0,"0"0"0,4-4 0,-5 1 16,1-1 0,4-4 0,-4 5 0,-1 3 16,1-4 0,4 4 0,0 4 0,0 0 15,-13 0 0,9-4 0,4 4 0,0 0 16,0 0 0,0 0 0,0 0 0,0 0 16,0 0 0,0 0 0,-5 16 0,5-8 15,0 3 0,5 1 0,-5 3 0,0 1 16,8 3 0,1-4 0,-9 8 0,0 0 15,9 1 0,-5 6 0,5 1 0,-1 0 16,-3 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1721 1147,'11'-8,"-7"6,-1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1725 1151,'-3'12,"3"-8,-1 0,0-1,0 2,0 1,0-1,0 0,0-2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1725 1175,'10'-5,"-7"5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1720 1199,'10'-4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1757 1186,'-11'1,"10"2,0 0,-1 0,3 0,3-1,-1-1,1-3,-1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1746 1371,'1'10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2269 1330,'1'12,"-1"-9,1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318 579,'20'-9,"-16"9,0-1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319 581,'1'12,"-1"-9,0 0,-1 0,2 0,-2 2,0-2,0 0,0 0,0 0,0 0,-2 4,2-4,0 0,-1 1,0-1,1 1,0-1,-1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310 623,'13'-3,"-9"2,0 0,-1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18 36 0,'0'-8'0,"0"5"0,-4-5 0,4 0 16,0 8 0,-4-8 0,-1 5 0,5 3 15,0 0 0,0 0 0,0 0 0,0 0 16,0 0 0,0 0 0,0 0 0,0 0 15,0 0 0,0 0 0,-4 7 0,4 5 16,0-1 0,0 1 0,4 3 0,1 1 16,-1 3 0,0-4 0,5 5 0,-5-5 15,5 4 0,0 1 16</inkml:trace>
  <inkml:trace contextRef="#ctx0" brushRef="#br0">131 414 0,'0'0'0,"4"-4"0,-4 0 0,0 4 15,0 0 0,0-4 0,0 0 0,0 0 16,0 4 0,0 0 0,0 0 0,0 0 15,-4 0 0,4 0 0,0 0 0,0 0 16,0 0 0,0 0 0,0 8 0,0 0 16,0-8 0,0 11 0,0 1 0,4 0 0,1 3 15,-5-3 0,0-1 0,0 5 0,4-5 16,-4 4 0,0-3 0,0 3 0,0 5 0,0-1 16,-4 0 0,4 1 0,-5-1 0,5 4 15,-4-4 0,4 0 0,-4 5 0,4-5 16,0 4 0,-5-4 0,5 0 0,0-3 15,0-1 0,0 1 0,0-1 0,0 1 16,0-5 0,0 1 0,0-1 0,0-11 16,0 0 0,0 0 0,0 0 0,0 0 15,0 0 0,0 0 0,0 0 0,9 8 16,-9-8 0,0 0 0,0 0 0,0 0 16,9-4 0,-9 4 0,0 0 0,8-4 15,-8 4 0,13-4 0,-4-7 0,0 7 16,-5-4 0,-4 8 15,9-7 0,-9 7 0,0 0 0,13-8 16,-5 0 0,-3-3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301 658,'10'-1,"-5"1,-2-1,1 0,-1 1,0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353 640,'-3'13,"4"-9,-1-1,-2 0,-1-1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395 600,'12'0,"-9"0,1 0,-1-1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397 619,'6'3,"-3"-3,0 0,1-1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480 602,'12'-3,"-9"2,0 0,1 0,0 0,-1 0,0 1,0-1,2 0,4-2,-6 2,0 0,1 0,-1 0,1 1,1-1,0 0,-2 1,0-1,0 0,0 1,0-1,0 1,0-1,0 1,0-1,0 1,0 0,5 0,-5 0,3 0,-3 0,0 0,4 0,-4-1,1 1,-1 0,0 0,1 0,0 0,0 0,4 0,-4 0,0 0,0 0,0-1,0 1,-1 0,3-1,2 0,-4 1,1 0,-1 0,0 0,0 0,1 0,-1-1,0 1,0 0,0 0,0-1,0 1,0-1,0 0,0 1,-1 0,1-1,-1 0,1 1,0-1,3 1,-3-1,0 1,-1 0,1 0,1 0,-2 1,1-1,3 1,-1-1,-2 0,1 0,-2 1,0-2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682 617,'-14'-5,"11"5,0 1,0 0,0 1,0-1,-1 1,1 0,0 0,0 1,0-1,-1 3,1-1,1-1,4 1,4-1,-1-3,-2-1,0 1,0-1,-6 3,-1 0,0 1,1-1,0 1,-2-1,1 2,1 0,0-1,1 0,2 0,0 0,3 1,0-2,1 1,0-1,-1-1,0 0,0-1,0 0,2-1,-2 1,0-2,0 1,1-2,-1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696 668,'-1'11,"2"-7,0-1,-1 1,-1-1,-2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1874 870,'9'-8,"-5"2,-2 3,1 0,-1 0,0 0,-1 0,1-2,-1 2,0 6,-1 1,1 5,0-6,-1 0,1 3,1-3,1-5,-2-2,1 1,-1 0,0 0,1 0,-1 0,0 0,2-3,-2 2,1 1,1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1918 870,'1'12,"-2"-9,0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1926 862,'10'10,"-12"-5,0-1,-1 1,0-2,-1-1,0 0,-1-1,2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-3 38 0,'0'0'0,"0"-12"0,0 4 0,0-3 0,0 11 16,0 0 0,5-8 0,-5 8 0,0 0 0,0 0 15,0 0 0,0 0 0,0 0 0,0 0 16,0 0 0,0 0 0,-5 8 0,10 3 16,-1-3 0,0 0 0,1 3 0,-5 5 15,4-5 0,0 5 0,5-1 0,0-3 16,8 7 0,-17-19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1946 865,'1'12,"-2"-9,0 0,0 1,0 0,0-1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1960 845,'12'0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1960 858,'11'-1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1949 625,'2'-13,"2"5,-2 4,0-1,1 0,-1 1,3-3,-3 4,3-1,-2 4,-1 3,0 2,-1 3,0-3,-1-1,0-1,1 0,4-2,-3-4,0-2,0 1,0 0,0-1,0 0,-1 1,1-2,1-3,-1 5,-1 1,1-1,0 1,0-1,1 2,2 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2012 590,'-5'15,"4"-11,0-1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2002 592,'19'-2,"-16"7,-4-2,-1 2,0 1,0-3,0 0,-1-1,0 0,-2 2,2-3,-1 1,0-1,1-1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2034 589,'11'-2,"-7"2,0 2,-1 0,-3 1,-3 4,1-3,0-1,-3 3,2-3,0 0,0-1,8-2,-2-1,1 1,-1 0,0 0,0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2104 569,'12'-1,"-9"0,0 1,0-1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2100 587,'12'0,"-9"-1,1 0,-1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579 476,'-12'-12,"6"13,2 2,1-1,0 2,1 1,1-2,0 1,6-2,-2-3,0-1,0 0,1-2,-1 1,-2 6,-2 2,0-1,0 4,-2 2,3-4,-1-1,0 1,0-1,0-2,1 4,-1-3,1 1,5-8,-3 0,0-2,-1 1,-1 0,-2 1,-2 1,1 1,7 0,0-1,0 0,-1-1,0 1,0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12-16T08:16:2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1526-404 0,'0'0'0,"0"0"0,0 0 0,0 0 0,0 0 0,0 0 16,0 0 0,0 0 0,0 0 0,0 0 16,0 0 0,0 0 0,0 16 0,-5-5 15,1 1 0,4 3 0,0-3 0,4 3 16,-8 1 0,4-1 0,9 0 0,-5 5 16,0-5 0,1 4 0,-1 1 0,0-5 15,5 4 0,0 1 0,-5 3 0,0-4 16,9 0 0,-8 0 0,-5 1 0,0-5 15,8 1 0,-8-5 0,5 1 0,-5-5 16,0-7 0,0 0 0,0 0 0,0 0 16,0 0 0,0 0 0,0 0 0,-5-7 0,-3-9 15,8 5 0,0-1 0,4-3 16,-4-5 0,0 1 0,-4 0 0,4 0 0,8-4 0,-8-1 16,0 1 0,0 4 0,5-4 15,-5 0 0,0 4 0,4-1 0,0 1 0,1 4 16,-1-1 0,0 1 0,-4-1 0,5 9 15,-1-1 0,-4 8 0,0 0 0,0 0 16,9-8 0,0 8 0,-9 0 0,8 8 16,-8-8 0,9 8 0,4 3 0,-4 5 15,-5-1 0,5 0 0,4 1 0,-5 3 16,-8-3 0,9 3 0,0 0 0,-1 0 16,-8 1 0,5-5 0,-1 0 0,0 5 0,5-5 0,-5 0 15,-12-3 0,12 0 16,5-1 0,-5-3 0,-4-8 0,0 0 0,4 8 15,-4-8 0,0 0 0,0 0 0,0 0 16,0 0 0,9-4 0,-9 4 0,0-8 0,0-4 16,4 1 0,1-1 0,-5 1 0,0-1 15,-9-3 0,9 3 0,4-7 0,-4 4 16,-4-1 0,0 1 0,8-1 0,-4 1 16,-9-4 0,9 3 0,5-3 0,-1 7 15,-8-3 0,8 3 0,0 5 0,1-5 16,3 4 0,-3 1 0,-5 7 0,8-8 15,5 4 0,-13 4 0,0 0 0,0 0 16,9-7 0,-9 7 0,0 0 0,0 0 16,0 0 0,0 0 0,0 0 0,0 0 15,0 0 0,0 0 0,13 11 0,-9 1 0,-8-1 0,4 1 16,9-1 0,-1 5 0,5-9 16,-8 9 0,-5-5 0,13 1 0,4 0 15,-4 3 0,-17 0 0,8 1 0,13-1 0,-4 1 16,-8-1 0,-1 0 0,-4 5 0,4-5 15,-4 0 0,0 1 0,-4 3 0,8-3 16,1 3 0,-5-4 0,-5 1 0,1-1 16,13 0 0,-1 1 15,-12-5 0,4 1 0,4 0 0</inkml:trace>
  <inkml:trace contextRef="#ctx0" brushRef="#br0">1105 525 0,'0'0'0,"0"0"0,0 0 0,0 0 16,9-4 0,-9 4 0,0 0 0,0-8 15,0 1 0,0-1 0,0 0 0,0-3 16,0 3 0,0-4 0,0 1 0,0-1 0,-4 1 0,-1-1 16,10 1 0,-10-5 0,5 5 0,0-9 15,-4 1 0,4 0 0,0-1 0,0 1 16,-4-8 0,4 4 0,0 0 0,0 0 16,-5 0 0,1-4 0,4 0 0,0 0 15,0 0 0,0 0 0,0 4 0,0-4 16,-4 4 0,4 0 0,0-1 0,0 1 15,0 4 0,0 0 0,-5 3 0,5 1 16,5 3 0,-5 1 0,0 3 0,0 8 16,0 0 0,0 0 0,0 0 0,0 0 15,0 0 0,0 0 0,0 0 0,0 0 16,0 12 0,4-5 0,0 5 0,1 3 16,-5 1 0,4 3 0,-4 0 0,4 1 15,5-1 0,-9 4 0,4 0 0,1 4 0,3-4 16,-3 4 0,-1-4 0,5 4 0,-1-4 0,-3-3 15,3-5 0,-3 0 0,3 1 0,1-5 16,0 1 0,-9-12 0,0 0 0,0 0 16,0 0 0,4 8 0,-4-8 0,0 0 15,0 0 0,0 0 0,13-8 0,-9-4 16,1 5 0,-1-5 0,0 1 0,1-5 16,-1 1 0,-4-1 0,4-3 0,-4 0 15,5-4 0,-1 0 0,5-4 0,-9 4 16,0-1 0,4 1 0,0-4 0,-4 8 15,5-4 0,-5 4 0,4-1 0,0-3 0,-4 4 16,0 4 0,0-5 0,-4 5 0,4 0 16,0-5 0,-4 9 0,-1-1 0,-3 1 0,3 3 15,1 0 0,0 0 0,4 8 16,0 0 0,-5-3 0,5 3 0,-8-4 0,8 4 16,0 0 0,0 0 0,0 0 0,0 0 15,0 0 0,0 0 0,0 11 0,-5-3 16,5 4 0,0-1 0,0 1 0,0-5 15,0 5 0,5 3 0,-1 1 0,0-1 16,1 4 0,3 1 0,-3-1 0,-1 0 16,-4 1 0,4 3 0,5-4 0,0 4 15,-5-4 0,5 4 0,-5 1 0,5-1 16,4 0 0,-5 0 0,-8-4 0,5 0 16,3 1 0,1-5 0,-5 1 0,5-5 15,0 4 0,-1-7 0,1 0 0,0 0 0,-9-8 16,4 7 15,9-3 0</inkml:trace>
  <inkml:trace contextRef="#ctx0" brushRef="#br0">477-134 0,'0'0'0,"0"0"0,0 0 0,0 0 0,-5-8 15,5 8 0,0 0 0,0 0 16,0 0 0,0 0 0,0 0 0,0 0 16,0 0 0,0 0 0,0 0 0,0 0 0,0 0 0,0 0 15,0 0 0,0 0 0,9 8 0,4-4 16,-4 3 0,-1-3 0,1 0 0,4 0 16,-4-4 0,4 4 0,0 0 0,-5 0 15,5-1 0,0 1 0,-13-4 0,5 12 16,4-4 0,-1 3 0,1-3 0,-5 0 15,1 3 0,-1 1 0,5 3 0,-5-3 16,-4 3 0,4 0 0,1 5 0,-5-1 16,0-4 0,-5 5 0,-3 3 0,8-4 15,-5-4 0,1 5 0,-9-1 0,4 0 16,9-3 0,9-1 0,-9 1 0,0 3 16,0-8 0,0 1 0,0 3 0,0-7 0,-9 4 15,5-5 0,4 5 0,0-12 16,0 0 0,0 0 0,0 0 0,0 0 15,0 0 0,0 0 0,0 0 0,0 0 0,0 0 16,0 0 0,0 0 0,0 0 0,13 0 16,-13 0 0,9 0 0,4 0 0,-5-4 0,5-4 15,-4 4 0,-5-3 0,5-1 0,0 0 16,4-3 0,-5 3 0,1 4 0,0-4 16,-5 1 0,5 3 0,-9 4 0,4-8 15,5 8 0,-9 0 0,0 0 0,0 0 16,0 0 0,0 0 0,0 0 0,0 0 15,0 0 0,0 0 0,0 0 0,0 0 16,0 0 0,0 0 0,0 0 16</inkml:trace>
  <inkml:trace contextRef="#ctx0" brushRef="#br0">433 355 0,'-8'0'0,"8"0"0,0 0 0,0-7 16,-5-1 0,5 4 0,-4-4 0,4 8 16,0 0 0,0 0 15,0 0 0,0 0 0,0 0 0,0 0 16,0 0 0,0 0 0,0 0 0</inkml:trace>
  <inkml:trace contextRef="#ctx0" brushRef="#br0">113 35 0,'0'0'0,"0"0"0,0 0 0,0 0 16,0 0 0,0 0 0,0-7 0,0 7 16,0 0 0,0 0 0,0-8 0,0 8 15,0 0 0,0 0 0,-5-8 0,5 8 16,0 0 0,0 0 0,-4-4 0,4 4 15,0 0 0,0 0 0,0 0 0,0 0 16,-9-3 0,9 3 0,-8-4 0,8 4 16,0 0 0,0 0 0,0 0 0,-18 0 15,5 0 0,5 4 0,8-4 0,-5 7 0,-3 1 0,-1 0 16,5-1 0,-5 1 0,9 8 0,0-5 16,0 5 0,0-5 0,-9 5 0,9-1 15,0 0 0,-4 1 0,4-1 16,0 4 0,0 1 0,0-5 0,4 4 0,5-3 15,-9 3 0,4 0 0,1-3 0,-1-5 16,5 1 0,-1 3 0,1-7 0,-5 4 16,5-9 0,0 1 0,-9-4 0,13 4 15,-5-4 0,1-4 0,0 4 0,4-7 16,-9 3 0,5-4 0,4 0 0,-5-3 16,-8-5 0,5 5 0,3-1 0,-3 1 15,-1-1 0,0 1 0,-4-1 0,0-3 16,0 3 0,-4 0 0,4 1 0,-4-1 15,-1 1 0,5 3 0,0 8 0,-4-12 16,0 5 0,-1-5 0,-3 5 0,3-1 0,1 4 0,0-4 16,-5 1 0,9 7 0,-4-4 0,4 4 15,0 0 0,0 0 16,-9-8 0,9 8 0,0 0 0,0 0 0,-4-4 0,4 4 16,0 0 0,0 0 0,0 0 0,0 0 15,0 0 0,0 0 0,0 0 0,0 0 16,0 0 15,4 12 0,-4-12 0,9 7 0,-1 5 0</inkml:trace>
  <inkml:trace contextRef="#ctx0" brushRef="#br0">598 1326 0,'0'0'0,"-4"-4"16,-5 1 0,5-1 0,-5 4 0,5-8 15,-5 4 0,9 4 0,-4-4 0,4 4 16,-9-4 0,9 4 0,-9 0 0,9 0 16,0 0 0,0 0 0,0 0 0,0 0 15,0 0 0,0 0 0,-4-7 0,4 7 0,0 0 0,0 0 16,0 0 0,9 0 15,-1-4 0,1 0 0,4 0 0,-4 4 16,-1 0 0,5 0 0,-4 0 0,4-4 0,-13 4 0,9-4 16,13-3 0,-5 3 0,0-4 15,1-3 0,3 7 0,-3-4 0,-1-3 0,0 3 16,5 0 0,-5 0 0,5 1 0,-5-5 16,-4 4 0,5 1 0,-5-1 0,0 4 15,0-4 0,-5 1 0,1 3 0,0-4 16,-9 8 0,8-4 0,-8 4 0,0 0 15,0 0 0,0 0 0,0 0 0,0 0 16,0 0 0,0 0 0,0 0 0</inkml:trace>
  <inkml:trace contextRef="#ctx0" brushRef="#br0">633 1164 0,'0'0'0,"0"0"0,0 0 0,0 8 15,0 0 0,0-8 0,0 0 0,-9 11 16,5-3 0,0-4 0,4-4 0,-5 8 15,1-1 0,-1 1 0,1 0 0,0-1 16,4-7 0,0 12 0,0 0 0,-5-1 16,5 1 0,0-5 0,0 5 0,0-4 15,0 3 0,0-3 0,5 0 0,-5 3 0,0 5 16,4-9 0,-4-7 0,0 8 0,4 0 0,-4 3 16,0 1 0,5-1 0,-1 5 0,1 3 15,3 0 0,-8 1 0,9-5 0,-9 8 16,0-4 15,0 5 0,4-1 0,-4 4 0,5 0 0,-5 3 0,0 1 0,0-4 16,0 0 0,4 0 0,-4-4 0,0 0 16,0 4 0,0-3 0,0-1 0,0 0 15,0 0 0,0-4 0,0 4 0,0-3 0,0-1 0,0 0 16,-4-4 0,4 1 0,0-1 0,0-3 16,0-1 0,0-11 0,-5 8 0,5-8 15,-4 8 0,4-8 0,0 0 0,0 0 16,0 0 0,0 0 15,-9 0 0,1 0 0,3-8 0,5-3 16</inkml:trace>
  <inkml:trace contextRef="#ctx0" brushRef="#br0">589 1588 0,'0'4'0,"-4"4"0,4-8 0,0 4 0,0 3 0,0-7 0,0 0 0,0 0 16,0 0 0,0 0 0,0 0 0,0 0 15,4 8 0,1-4 0,-5-4 0,4 8 16,0-1 0,5-3 0,-4 0 0,3-4 16,5 4 0,-4-4 0,-9 0 0,0 0 15,0 0 0,13 0 0,4-4 0,1 0 16,-5 0 0,4 1 0,-8-1 0,4 0 15,0 0 0,0 0 0,-5 0 0,1-3 16,4 3 0,0 0 0,-13 4 0,9-4 31,4 0 0,-5-4 0,-8 8 0,9-3 16,0 3 0,-9 0 0,0 0 0,0 0 16,0 0 0,0 0 0,0 0 0,0 0 15,0 0 0,0 0 0</inkml:trace>
  <inkml:trace contextRef="#ctx0" brushRef="#br0">1188 1758 0,'0'0'0,"0"0"15,0 0 0,0 0 0,0 0 0,0 0 16,0 0 0,0 0 0,-9 4 0,9-4 16,0 0 0,0 0 0,-9 4 0,9-4 15,-4 7 0,4-7 0,0 8 0,-4 0 16,-1 3 0,1-3 0,4 3 0,0-3 15,0 4 0,0-5 0,4 5 0,-4 0 16,0-1 0,0 1 0,5-1 0,-1 1 16,-4-1 0,4 5 0,-4-5 0,0 5 0,5-5 15,-5 5 0,0-5 0,0 1 0,0-1 0,0 1 16,4-4 0,-4 3 0,0-11 0,0 8 16,0-8 0,0 11 0,0-11 0,0 0 15,0 0 0,0 0 16,0 0 0</inkml:trace>
  <inkml:trace contextRef="#ctx0" brushRef="#br0">646 1954 0,'0'0'0,"0"0"0,0 0 0,-4 8 16,-1-4 0,1 0 0,4-4 0,0 0 0,0 0 15,0 7 0,0-7 0,0 0 16,0 0 0,0 0 0,0 0 0,0 0 0,0 0 0,0 0 15,0 0 0,0 0 0,0 0 0,0 8 16,9-4 0,-9-4 0,0 0 0,0 0 16,0 0 0,0 0 0,13 4 0,4 0 15,-4-4 0,0 0 0,-4-4 0,4 0 16,4 4 0,-8 0 0,4 0 0,0 0 16,4-4 0,-4-4 0,0 1 0,4 3 15,-4 4 0,5-4 0,-5-8 0,0 9 16,-5-1 0,5-4 0,5 4 0,-14 0 15,5-3 0,-1-1 0,1 4 0,0 0 16,-9 4 0,4-4 0,5 1 0,-9 3 16,8-8 0,-8 8 0,0 0 0,13-4 15,-13 0 0,0 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608 534,'1'-14,"0"10,2-4,-1 3,0 1,3-3,-1 1,0 4,-1 1,0 4,0 3,-2 1,-1-3,0 1,1 3,0-4,3-4,-1-6,-1 2,0 0,0-1,2-4,-2 5,0-1,-1 1,0 1,0 0,2 0,-1 0,1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678 516,'-6'17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680 506,'15'2,"-13"2,-2 1,0 0,-2-1,0 0,-1 0,-1-1,1-2,0 0,0-1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720 513,'-4'12,"4"-9,0 1,0-1,-1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750 496,'2'0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751 496,'16'4,"-17"-9,2 2,1-2,0 2,0 0,4-3,0 0,-3 4,0 1,0-1,1 1,1 2,-2 3,0 0,-2 1,0-2,0 1,0 4,0-5,0 0,0 0,1 1,1 0,1-2,1-1,1-3,-3 1,1-1,3-1,-4 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848 452,'-18'12,"15"-10,0 2,1 0,-1 1,0 0,0 0,0 1,0 0,-2 5,3-6,0-1,0-1,-1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865 513,'0'11,"0"-7,0-1,0 0,-1 0,-2 0,0-1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379 862,'2'0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01T08:55:0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348 856,'12'-1,"-9"2,0 0,2 0,-2 0,0-1,2-1,-1 0,0-1,-1 2,0-2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F2731-4300-4D2B-AB32-15B0BA9955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0F439-2A73-4229-A1F9-E7B3490977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43E86-8464-43AE-82EE-FB019E8EDDA5}" type="datetime1">
              <a:rPr lang="zh-CN" altLang="en-US" smtClean="0"/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6522DD-CB93-4493-B988-10B32EFB914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283C0-23FD-416B-8749-6539B6CE93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2369F-4E37-4A18-B376-E5A04EB4C3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e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3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3.emf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9.e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48.wmf"/><Relationship Id="rId1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1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55.wmf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w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emf"/><Relationship Id="rId2" Type="http://schemas.openxmlformats.org/officeDocument/2006/relationships/oleObject" Target="../embeddings/oleObject20.bin"/><Relationship Id="rId1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86.png"/><Relationship Id="rId2" Type="http://schemas.openxmlformats.org/officeDocument/2006/relationships/tags" Target="../tags/tag1.xml"/><Relationship Id="rId1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0" Type="http://schemas.openxmlformats.org/officeDocument/2006/relationships/slideLayout" Target="../slideLayouts/slideLayout10.xml"/><Relationship Id="rId8" Type="http://schemas.openxmlformats.org/officeDocument/2006/relationships/customXml" Target="../ink/ink4.xml"/><Relationship Id="rId79" Type="http://schemas.openxmlformats.org/officeDocument/2006/relationships/image" Target="../media/image127.png"/><Relationship Id="rId78" Type="http://schemas.openxmlformats.org/officeDocument/2006/relationships/customXml" Target="../ink/ink39.xml"/><Relationship Id="rId77" Type="http://schemas.openxmlformats.org/officeDocument/2006/relationships/image" Target="../media/image126.png"/><Relationship Id="rId76" Type="http://schemas.openxmlformats.org/officeDocument/2006/relationships/customXml" Target="../ink/ink38.xml"/><Relationship Id="rId75" Type="http://schemas.openxmlformats.org/officeDocument/2006/relationships/image" Target="../media/image125.png"/><Relationship Id="rId74" Type="http://schemas.openxmlformats.org/officeDocument/2006/relationships/customXml" Target="../ink/ink37.xml"/><Relationship Id="rId73" Type="http://schemas.openxmlformats.org/officeDocument/2006/relationships/image" Target="../media/image124.png"/><Relationship Id="rId72" Type="http://schemas.openxmlformats.org/officeDocument/2006/relationships/customXml" Target="../ink/ink36.xml"/><Relationship Id="rId71" Type="http://schemas.openxmlformats.org/officeDocument/2006/relationships/image" Target="../media/image123.png"/><Relationship Id="rId70" Type="http://schemas.openxmlformats.org/officeDocument/2006/relationships/customXml" Target="../ink/ink35.xml"/><Relationship Id="rId7" Type="http://schemas.openxmlformats.org/officeDocument/2006/relationships/image" Target="../media/image91.png"/><Relationship Id="rId69" Type="http://schemas.openxmlformats.org/officeDocument/2006/relationships/image" Target="../media/image122.png"/><Relationship Id="rId68" Type="http://schemas.openxmlformats.org/officeDocument/2006/relationships/customXml" Target="../ink/ink34.xml"/><Relationship Id="rId67" Type="http://schemas.openxmlformats.org/officeDocument/2006/relationships/image" Target="../media/image121.png"/><Relationship Id="rId66" Type="http://schemas.openxmlformats.org/officeDocument/2006/relationships/customXml" Target="../ink/ink33.xml"/><Relationship Id="rId65" Type="http://schemas.openxmlformats.org/officeDocument/2006/relationships/image" Target="../media/image120.png"/><Relationship Id="rId64" Type="http://schemas.openxmlformats.org/officeDocument/2006/relationships/customXml" Target="../ink/ink32.xml"/><Relationship Id="rId63" Type="http://schemas.openxmlformats.org/officeDocument/2006/relationships/image" Target="../media/image119.png"/><Relationship Id="rId62" Type="http://schemas.openxmlformats.org/officeDocument/2006/relationships/customXml" Target="../ink/ink31.xml"/><Relationship Id="rId61" Type="http://schemas.openxmlformats.org/officeDocument/2006/relationships/image" Target="../media/image118.png"/><Relationship Id="rId60" Type="http://schemas.openxmlformats.org/officeDocument/2006/relationships/customXml" Target="../ink/ink30.xml"/><Relationship Id="rId6" Type="http://schemas.openxmlformats.org/officeDocument/2006/relationships/customXml" Target="../ink/ink3.xml"/><Relationship Id="rId59" Type="http://schemas.openxmlformats.org/officeDocument/2006/relationships/image" Target="../media/image117.png"/><Relationship Id="rId58" Type="http://schemas.openxmlformats.org/officeDocument/2006/relationships/customXml" Target="../ink/ink29.xml"/><Relationship Id="rId57" Type="http://schemas.openxmlformats.org/officeDocument/2006/relationships/image" Target="../media/image116.png"/><Relationship Id="rId56" Type="http://schemas.openxmlformats.org/officeDocument/2006/relationships/customXml" Target="../ink/ink28.xml"/><Relationship Id="rId55" Type="http://schemas.openxmlformats.org/officeDocument/2006/relationships/image" Target="../media/image115.png"/><Relationship Id="rId54" Type="http://schemas.openxmlformats.org/officeDocument/2006/relationships/customXml" Target="../ink/ink27.xml"/><Relationship Id="rId53" Type="http://schemas.openxmlformats.org/officeDocument/2006/relationships/image" Target="../media/image114.png"/><Relationship Id="rId52" Type="http://schemas.openxmlformats.org/officeDocument/2006/relationships/customXml" Target="../ink/ink26.xml"/><Relationship Id="rId51" Type="http://schemas.openxmlformats.org/officeDocument/2006/relationships/image" Target="../media/image113.png"/><Relationship Id="rId50" Type="http://schemas.openxmlformats.org/officeDocument/2006/relationships/customXml" Target="../ink/ink25.xml"/><Relationship Id="rId5" Type="http://schemas.openxmlformats.org/officeDocument/2006/relationships/image" Target="../media/image90.png"/><Relationship Id="rId49" Type="http://schemas.openxmlformats.org/officeDocument/2006/relationships/image" Target="../media/image112.png"/><Relationship Id="rId48" Type="http://schemas.openxmlformats.org/officeDocument/2006/relationships/customXml" Target="../ink/ink24.xml"/><Relationship Id="rId47" Type="http://schemas.openxmlformats.org/officeDocument/2006/relationships/image" Target="../media/image111.png"/><Relationship Id="rId46" Type="http://schemas.openxmlformats.org/officeDocument/2006/relationships/customXml" Target="../ink/ink23.xml"/><Relationship Id="rId45" Type="http://schemas.openxmlformats.org/officeDocument/2006/relationships/image" Target="../media/image110.png"/><Relationship Id="rId44" Type="http://schemas.openxmlformats.org/officeDocument/2006/relationships/customXml" Target="../ink/ink22.xml"/><Relationship Id="rId43" Type="http://schemas.openxmlformats.org/officeDocument/2006/relationships/image" Target="../media/image109.png"/><Relationship Id="rId42" Type="http://schemas.openxmlformats.org/officeDocument/2006/relationships/customXml" Target="../ink/ink21.xml"/><Relationship Id="rId41" Type="http://schemas.openxmlformats.org/officeDocument/2006/relationships/image" Target="../media/image108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107.png"/><Relationship Id="rId38" Type="http://schemas.openxmlformats.org/officeDocument/2006/relationships/customXml" Target="../ink/ink19.xml"/><Relationship Id="rId37" Type="http://schemas.openxmlformats.org/officeDocument/2006/relationships/image" Target="../media/image106.png"/><Relationship Id="rId36" Type="http://schemas.openxmlformats.org/officeDocument/2006/relationships/customXml" Target="../ink/ink18.xml"/><Relationship Id="rId35" Type="http://schemas.openxmlformats.org/officeDocument/2006/relationships/image" Target="../media/image105.png"/><Relationship Id="rId34" Type="http://schemas.openxmlformats.org/officeDocument/2006/relationships/customXml" Target="../ink/ink17.xml"/><Relationship Id="rId33" Type="http://schemas.openxmlformats.org/officeDocument/2006/relationships/image" Target="../media/image104.png"/><Relationship Id="rId32" Type="http://schemas.openxmlformats.org/officeDocument/2006/relationships/customXml" Target="../ink/ink16.xml"/><Relationship Id="rId31" Type="http://schemas.openxmlformats.org/officeDocument/2006/relationships/image" Target="../media/image103.png"/><Relationship Id="rId30" Type="http://schemas.openxmlformats.org/officeDocument/2006/relationships/customXml" Target="../ink/ink15.xml"/><Relationship Id="rId3" Type="http://schemas.openxmlformats.org/officeDocument/2006/relationships/image" Target="../media/image89.png"/><Relationship Id="rId29" Type="http://schemas.openxmlformats.org/officeDocument/2006/relationships/image" Target="../media/image102.png"/><Relationship Id="rId28" Type="http://schemas.openxmlformats.org/officeDocument/2006/relationships/customXml" Target="../ink/ink14.xml"/><Relationship Id="rId27" Type="http://schemas.openxmlformats.org/officeDocument/2006/relationships/image" Target="../media/image101.png"/><Relationship Id="rId26" Type="http://schemas.openxmlformats.org/officeDocument/2006/relationships/customXml" Target="../ink/ink13.xml"/><Relationship Id="rId25" Type="http://schemas.openxmlformats.org/officeDocument/2006/relationships/image" Target="../media/image100.png"/><Relationship Id="rId24" Type="http://schemas.openxmlformats.org/officeDocument/2006/relationships/customXml" Target="../ink/ink12.xml"/><Relationship Id="rId23" Type="http://schemas.openxmlformats.org/officeDocument/2006/relationships/image" Target="../media/image99.png"/><Relationship Id="rId22" Type="http://schemas.openxmlformats.org/officeDocument/2006/relationships/customXml" Target="../ink/ink11.xml"/><Relationship Id="rId21" Type="http://schemas.openxmlformats.org/officeDocument/2006/relationships/image" Target="../media/image98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97.png"/><Relationship Id="rId18" Type="http://schemas.openxmlformats.org/officeDocument/2006/relationships/customXml" Target="../ink/ink9.xml"/><Relationship Id="rId17" Type="http://schemas.openxmlformats.org/officeDocument/2006/relationships/image" Target="../media/image96.png"/><Relationship Id="rId16" Type="http://schemas.openxmlformats.org/officeDocument/2006/relationships/customXml" Target="../ink/ink8.xml"/><Relationship Id="rId15" Type="http://schemas.openxmlformats.org/officeDocument/2006/relationships/image" Target="../media/image95.png"/><Relationship Id="rId14" Type="http://schemas.openxmlformats.org/officeDocument/2006/relationships/customXml" Target="../ink/ink7.xml"/><Relationship Id="rId13" Type="http://schemas.openxmlformats.org/officeDocument/2006/relationships/image" Target="../media/image94.png"/><Relationship Id="rId12" Type="http://schemas.openxmlformats.org/officeDocument/2006/relationships/customXml" Target="../ink/ink6.xml"/><Relationship Id="rId11" Type="http://schemas.openxmlformats.org/officeDocument/2006/relationships/image" Target="../media/image93.png"/><Relationship Id="rId10" Type="http://schemas.openxmlformats.org/officeDocument/2006/relationships/customXml" Target="../ink/ink5.xml"/><Relationship Id="rId1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88.xml"/><Relationship Id="rId98" Type="http://schemas.openxmlformats.org/officeDocument/2006/relationships/image" Target="../media/image176.png"/><Relationship Id="rId97" Type="http://schemas.openxmlformats.org/officeDocument/2006/relationships/customXml" Target="../ink/ink87.xml"/><Relationship Id="rId96" Type="http://schemas.openxmlformats.org/officeDocument/2006/relationships/image" Target="../media/image175.png"/><Relationship Id="rId95" Type="http://schemas.openxmlformats.org/officeDocument/2006/relationships/customXml" Target="../ink/ink86.xml"/><Relationship Id="rId94" Type="http://schemas.openxmlformats.org/officeDocument/2006/relationships/image" Target="../media/image174.png"/><Relationship Id="rId93" Type="http://schemas.openxmlformats.org/officeDocument/2006/relationships/customXml" Target="../ink/ink85.xml"/><Relationship Id="rId92" Type="http://schemas.openxmlformats.org/officeDocument/2006/relationships/image" Target="../media/image173.png"/><Relationship Id="rId91" Type="http://schemas.openxmlformats.org/officeDocument/2006/relationships/customXml" Target="../ink/ink84.xml"/><Relationship Id="rId90" Type="http://schemas.openxmlformats.org/officeDocument/2006/relationships/image" Target="../media/image172.png"/><Relationship Id="rId9" Type="http://schemas.openxmlformats.org/officeDocument/2006/relationships/customXml" Target="../ink/ink43.xml"/><Relationship Id="rId89" Type="http://schemas.openxmlformats.org/officeDocument/2006/relationships/customXml" Target="../ink/ink83.xml"/><Relationship Id="rId88" Type="http://schemas.openxmlformats.org/officeDocument/2006/relationships/image" Target="../media/image171.png"/><Relationship Id="rId87" Type="http://schemas.openxmlformats.org/officeDocument/2006/relationships/customXml" Target="../ink/ink82.xml"/><Relationship Id="rId86" Type="http://schemas.openxmlformats.org/officeDocument/2006/relationships/image" Target="../media/image170.png"/><Relationship Id="rId85" Type="http://schemas.openxmlformats.org/officeDocument/2006/relationships/customXml" Target="../ink/ink81.xml"/><Relationship Id="rId84" Type="http://schemas.openxmlformats.org/officeDocument/2006/relationships/image" Target="../media/image169.png"/><Relationship Id="rId83" Type="http://schemas.openxmlformats.org/officeDocument/2006/relationships/customXml" Target="../ink/ink80.xml"/><Relationship Id="rId82" Type="http://schemas.openxmlformats.org/officeDocument/2006/relationships/image" Target="../media/image168.png"/><Relationship Id="rId81" Type="http://schemas.openxmlformats.org/officeDocument/2006/relationships/customXml" Target="../ink/ink79.xml"/><Relationship Id="rId80" Type="http://schemas.openxmlformats.org/officeDocument/2006/relationships/image" Target="../media/image167.png"/><Relationship Id="rId8" Type="http://schemas.openxmlformats.org/officeDocument/2006/relationships/image" Target="../media/image131.png"/><Relationship Id="rId79" Type="http://schemas.openxmlformats.org/officeDocument/2006/relationships/customXml" Target="../ink/ink78.xml"/><Relationship Id="rId78" Type="http://schemas.openxmlformats.org/officeDocument/2006/relationships/image" Target="../media/image166.png"/><Relationship Id="rId77" Type="http://schemas.openxmlformats.org/officeDocument/2006/relationships/customXml" Target="../ink/ink77.xml"/><Relationship Id="rId76" Type="http://schemas.openxmlformats.org/officeDocument/2006/relationships/image" Target="../media/image165.png"/><Relationship Id="rId75" Type="http://schemas.openxmlformats.org/officeDocument/2006/relationships/customXml" Target="../ink/ink76.xml"/><Relationship Id="rId74" Type="http://schemas.openxmlformats.org/officeDocument/2006/relationships/image" Target="../media/image164.png"/><Relationship Id="rId73" Type="http://schemas.openxmlformats.org/officeDocument/2006/relationships/customXml" Target="../ink/ink75.xml"/><Relationship Id="rId72" Type="http://schemas.openxmlformats.org/officeDocument/2006/relationships/image" Target="../media/image163.png"/><Relationship Id="rId71" Type="http://schemas.openxmlformats.org/officeDocument/2006/relationships/customXml" Target="../ink/ink74.xml"/><Relationship Id="rId70" Type="http://schemas.openxmlformats.org/officeDocument/2006/relationships/image" Target="../media/image162.png"/><Relationship Id="rId7" Type="http://schemas.openxmlformats.org/officeDocument/2006/relationships/customXml" Target="../ink/ink42.xml"/><Relationship Id="rId69" Type="http://schemas.openxmlformats.org/officeDocument/2006/relationships/customXml" Target="../ink/ink73.xml"/><Relationship Id="rId68" Type="http://schemas.openxmlformats.org/officeDocument/2006/relationships/image" Target="../media/image161.png"/><Relationship Id="rId67" Type="http://schemas.openxmlformats.org/officeDocument/2006/relationships/customXml" Target="../ink/ink72.xml"/><Relationship Id="rId66" Type="http://schemas.openxmlformats.org/officeDocument/2006/relationships/image" Target="../media/image160.png"/><Relationship Id="rId65" Type="http://schemas.openxmlformats.org/officeDocument/2006/relationships/customXml" Target="../ink/ink71.xml"/><Relationship Id="rId64" Type="http://schemas.openxmlformats.org/officeDocument/2006/relationships/image" Target="../media/image159.png"/><Relationship Id="rId63" Type="http://schemas.openxmlformats.org/officeDocument/2006/relationships/customXml" Target="../ink/ink70.xml"/><Relationship Id="rId62" Type="http://schemas.openxmlformats.org/officeDocument/2006/relationships/image" Target="../media/image158.png"/><Relationship Id="rId61" Type="http://schemas.openxmlformats.org/officeDocument/2006/relationships/customXml" Target="../ink/ink69.xml"/><Relationship Id="rId60" Type="http://schemas.openxmlformats.org/officeDocument/2006/relationships/image" Target="../media/image157.png"/><Relationship Id="rId6" Type="http://schemas.openxmlformats.org/officeDocument/2006/relationships/image" Target="../media/image130.png"/><Relationship Id="rId59" Type="http://schemas.openxmlformats.org/officeDocument/2006/relationships/customXml" Target="../ink/ink68.xml"/><Relationship Id="rId58" Type="http://schemas.openxmlformats.org/officeDocument/2006/relationships/image" Target="../media/image156.png"/><Relationship Id="rId57" Type="http://schemas.openxmlformats.org/officeDocument/2006/relationships/customXml" Target="../ink/ink67.xml"/><Relationship Id="rId56" Type="http://schemas.openxmlformats.org/officeDocument/2006/relationships/image" Target="../media/image155.png"/><Relationship Id="rId55" Type="http://schemas.openxmlformats.org/officeDocument/2006/relationships/customXml" Target="../ink/ink66.xml"/><Relationship Id="rId54" Type="http://schemas.openxmlformats.org/officeDocument/2006/relationships/image" Target="../media/image154.png"/><Relationship Id="rId53" Type="http://schemas.openxmlformats.org/officeDocument/2006/relationships/customXml" Target="../ink/ink65.xml"/><Relationship Id="rId52" Type="http://schemas.openxmlformats.org/officeDocument/2006/relationships/image" Target="../media/image153.png"/><Relationship Id="rId51" Type="http://schemas.openxmlformats.org/officeDocument/2006/relationships/customXml" Target="../ink/ink64.xml"/><Relationship Id="rId50" Type="http://schemas.openxmlformats.org/officeDocument/2006/relationships/image" Target="../media/image152.png"/><Relationship Id="rId5" Type="http://schemas.openxmlformats.org/officeDocument/2006/relationships/customXml" Target="../ink/ink41.xml"/><Relationship Id="rId49" Type="http://schemas.openxmlformats.org/officeDocument/2006/relationships/customXml" Target="../ink/ink63.xml"/><Relationship Id="rId48" Type="http://schemas.openxmlformats.org/officeDocument/2006/relationships/image" Target="../media/image151.png"/><Relationship Id="rId47" Type="http://schemas.openxmlformats.org/officeDocument/2006/relationships/customXml" Target="../ink/ink62.xml"/><Relationship Id="rId46" Type="http://schemas.openxmlformats.org/officeDocument/2006/relationships/image" Target="../media/image150.png"/><Relationship Id="rId45" Type="http://schemas.openxmlformats.org/officeDocument/2006/relationships/customXml" Target="../ink/ink61.xml"/><Relationship Id="rId44" Type="http://schemas.openxmlformats.org/officeDocument/2006/relationships/image" Target="../media/image149.png"/><Relationship Id="rId43" Type="http://schemas.openxmlformats.org/officeDocument/2006/relationships/customXml" Target="../ink/ink60.xml"/><Relationship Id="rId42" Type="http://schemas.openxmlformats.org/officeDocument/2006/relationships/image" Target="../media/image148.png"/><Relationship Id="rId41" Type="http://schemas.openxmlformats.org/officeDocument/2006/relationships/customXml" Target="../ink/ink59.xml"/><Relationship Id="rId40" Type="http://schemas.openxmlformats.org/officeDocument/2006/relationships/image" Target="../media/image147.png"/><Relationship Id="rId4" Type="http://schemas.openxmlformats.org/officeDocument/2006/relationships/image" Target="../media/image129.png"/><Relationship Id="rId39" Type="http://schemas.openxmlformats.org/officeDocument/2006/relationships/customXml" Target="../ink/ink58.xml"/><Relationship Id="rId38" Type="http://schemas.openxmlformats.org/officeDocument/2006/relationships/image" Target="../media/image146.png"/><Relationship Id="rId37" Type="http://schemas.openxmlformats.org/officeDocument/2006/relationships/customXml" Target="../ink/ink57.xml"/><Relationship Id="rId36" Type="http://schemas.openxmlformats.org/officeDocument/2006/relationships/image" Target="../media/image145.png"/><Relationship Id="rId35" Type="http://schemas.openxmlformats.org/officeDocument/2006/relationships/customXml" Target="../ink/ink56.xml"/><Relationship Id="rId34" Type="http://schemas.openxmlformats.org/officeDocument/2006/relationships/image" Target="../media/image144.png"/><Relationship Id="rId33" Type="http://schemas.openxmlformats.org/officeDocument/2006/relationships/customXml" Target="../ink/ink55.xml"/><Relationship Id="rId32" Type="http://schemas.openxmlformats.org/officeDocument/2006/relationships/image" Target="../media/image143.png"/><Relationship Id="rId31" Type="http://schemas.openxmlformats.org/officeDocument/2006/relationships/customXml" Target="../ink/ink54.xml"/><Relationship Id="rId30" Type="http://schemas.openxmlformats.org/officeDocument/2006/relationships/image" Target="../media/image142.png"/><Relationship Id="rId3" Type="http://schemas.openxmlformats.org/officeDocument/2006/relationships/customXml" Target="../ink/ink40.xml"/><Relationship Id="rId29" Type="http://schemas.openxmlformats.org/officeDocument/2006/relationships/customXml" Target="../ink/ink53.xml"/><Relationship Id="rId28" Type="http://schemas.openxmlformats.org/officeDocument/2006/relationships/image" Target="../media/image141.png"/><Relationship Id="rId27" Type="http://schemas.openxmlformats.org/officeDocument/2006/relationships/customXml" Target="../ink/ink52.xml"/><Relationship Id="rId266" Type="http://schemas.openxmlformats.org/officeDocument/2006/relationships/slideLayout" Target="../slideLayouts/slideLayout10.xml"/><Relationship Id="rId265" Type="http://schemas.openxmlformats.org/officeDocument/2006/relationships/image" Target="../media/image257.png"/><Relationship Id="rId264" Type="http://schemas.openxmlformats.org/officeDocument/2006/relationships/customXml" Target="../ink/ink173.xml"/><Relationship Id="rId263" Type="http://schemas.openxmlformats.org/officeDocument/2006/relationships/image" Target="../media/image256.png"/><Relationship Id="rId262" Type="http://schemas.openxmlformats.org/officeDocument/2006/relationships/customXml" Target="../ink/ink172.xml"/><Relationship Id="rId261" Type="http://schemas.openxmlformats.org/officeDocument/2006/relationships/image" Target="../media/image255.png"/><Relationship Id="rId260" Type="http://schemas.openxmlformats.org/officeDocument/2006/relationships/customXml" Target="../ink/ink171.xml"/><Relationship Id="rId26" Type="http://schemas.openxmlformats.org/officeDocument/2006/relationships/image" Target="../media/image140.png"/><Relationship Id="rId259" Type="http://schemas.openxmlformats.org/officeDocument/2006/relationships/customXml" Target="../ink/ink170.xml"/><Relationship Id="rId258" Type="http://schemas.openxmlformats.org/officeDocument/2006/relationships/image" Target="../media/image254.png"/><Relationship Id="rId257" Type="http://schemas.openxmlformats.org/officeDocument/2006/relationships/customXml" Target="../ink/ink169.xml"/><Relationship Id="rId256" Type="http://schemas.openxmlformats.org/officeDocument/2006/relationships/image" Target="../media/image253.png"/><Relationship Id="rId255" Type="http://schemas.openxmlformats.org/officeDocument/2006/relationships/customXml" Target="../ink/ink168.xml"/><Relationship Id="rId254" Type="http://schemas.openxmlformats.org/officeDocument/2006/relationships/image" Target="../media/image252.png"/><Relationship Id="rId253" Type="http://schemas.openxmlformats.org/officeDocument/2006/relationships/customXml" Target="../ink/ink167.xml"/><Relationship Id="rId252" Type="http://schemas.openxmlformats.org/officeDocument/2006/relationships/image" Target="../media/image251.png"/><Relationship Id="rId251" Type="http://schemas.openxmlformats.org/officeDocument/2006/relationships/customXml" Target="../ink/ink166.xml"/><Relationship Id="rId250" Type="http://schemas.openxmlformats.org/officeDocument/2006/relationships/image" Target="../media/image250.png"/><Relationship Id="rId25" Type="http://schemas.openxmlformats.org/officeDocument/2006/relationships/customXml" Target="../ink/ink51.xml"/><Relationship Id="rId249" Type="http://schemas.openxmlformats.org/officeDocument/2006/relationships/customXml" Target="../ink/ink165.xml"/><Relationship Id="rId248" Type="http://schemas.openxmlformats.org/officeDocument/2006/relationships/image" Target="../media/image249.png"/><Relationship Id="rId247" Type="http://schemas.openxmlformats.org/officeDocument/2006/relationships/customXml" Target="../ink/ink164.xml"/><Relationship Id="rId246" Type="http://schemas.openxmlformats.org/officeDocument/2006/relationships/image" Target="../media/image248.png"/><Relationship Id="rId245" Type="http://schemas.openxmlformats.org/officeDocument/2006/relationships/customXml" Target="../ink/ink163.xml"/><Relationship Id="rId244" Type="http://schemas.openxmlformats.org/officeDocument/2006/relationships/image" Target="../media/image247.png"/><Relationship Id="rId243" Type="http://schemas.openxmlformats.org/officeDocument/2006/relationships/customXml" Target="../ink/ink162.xml"/><Relationship Id="rId242" Type="http://schemas.openxmlformats.org/officeDocument/2006/relationships/image" Target="../media/image246.png"/><Relationship Id="rId241" Type="http://schemas.openxmlformats.org/officeDocument/2006/relationships/customXml" Target="../ink/ink161.xml"/><Relationship Id="rId240" Type="http://schemas.openxmlformats.org/officeDocument/2006/relationships/image" Target="../media/image245.png"/><Relationship Id="rId24" Type="http://schemas.openxmlformats.org/officeDocument/2006/relationships/image" Target="../media/image139.png"/><Relationship Id="rId239" Type="http://schemas.openxmlformats.org/officeDocument/2006/relationships/customXml" Target="../ink/ink160.xml"/><Relationship Id="rId238" Type="http://schemas.openxmlformats.org/officeDocument/2006/relationships/image" Target="../media/image244.png"/><Relationship Id="rId237" Type="http://schemas.openxmlformats.org/officeDocument/2006/relationships/customXml" Target="../ink/ink159.xml"/><Relationship Id="rId236" Type="http://schemas.openxmlformats.org/officeDocument/2006/relationships/image" Target="../media/image243.png"/><Relationship Id="rId235" Type="http://schemas.openxmlformats.org/officeDocument/2006/relationships/customXml" Target="../ink/ink158.xml"/><Relationship Id="rId234" Type="http://schemas.openxmlformats.org/officeDocument/2006/relationships/image" Target="../media/image242.png"/><Relationship Id="rId233" Type="http://schemas.openxmlformats.org/officeDocument/2006/relationships/customXml" Target="../ink/ink157.xml"/><Relationship Id="rId232" Type="http://schemas.openxmlformats.org/officeDocument/2006/relationships/customXml" Target="../ink/ink156.xml"/><Relationship Id="rId231" Type="http://schemas.openxmlformats.org/officeDocument/2006/relationships/image" Target="../media/image241.png"/><Relationship Id="rId230" Type="http://schemas.openxmlformats.org/officeDocument/2006/relationships/customXml" Target="../ink/ink155.xml"/><Relationship Id="rId23" Type="http://schemas.openxmlformats.org/officeDocument/2006/relationships/customXml" Target="../ink/ink50.xml"/><Relationship Id="rId229" Type="http://schemas.openxmlformats.org/officeDocument/2006/relationships/image" Target="../media/image240.png"/><Relationship Id="rId228" Type="http://schemas.openxmlformats.org/officeDocument/2006/relationships/customXml" Target="../ink/ink154.xml"/><Relationship Id="rId227" Type="http://schemas.openxmlformats.org/officeDocument/2006/relationships/image" Target="../media/image239.png"/><Relationship Id="rId226" Type="http://schemas.openxmlformats.org/officeDocument/2006/relationships/customXml" Target="../ink/ink153.xml"/><Relationship Id="rId225" Type="http://schemas.openxmlformats.org/officeDocument/2006/relationships/image" Target="../media/image238.png"/><Relationship Id="rId224" Type="http://schemas.openxmlformats.org/officeDocument/2006/relationships/customXml" Target="../ink/ink152.xml"/><Relationship Id="rId223" Type="http://schemas.openxmlformats.org/officeDocument/2006/relationships/image" Target="../media/image237.png"/><Relationship Id="rId222" Type="http://schemas.openxmlformats.org/officeDocument/2006/relationships/customXml" Target="../ink/ink151.xml"/><Relationship Id="rId221" Type="http://schemas.openxmlformats.org/officeDocument/2006/relationships/image" Target="../media/image236.png"/><Relationship Id="rId220" Type="http://schemas.openxmlformats.org/officeDocument/2006/relationships/customXml" Target="../ink/ink150.xml"/><Relationship Id="rId22" Type="http://schemas.openxmlformats.org/officeDocument/2006/relationships/image" Target="../media/image138.png"/><Relationship Id="rId219" Type="http://schemas.openxmlformats.org/officeDocument/2006/relationships/image" Target="../media/image235.png"/><Relationship Id="rId218" Type="http://schemas.openxmlformats.org/officeDocument/2006/relationships/customXml" Target="../ink/ink149.xml"/><Relationship Id="rId217" Type="http://schemas.openxmlformats.org/officeDocument/2006/relationships/image" Target="../media/image234.png"/><Relationship Id="rId216" Type="http://schemas.openxmlformats.org/officeDocument/2006/relationships/customXml" Target="../ink/ink148.xml"/><Relationship Id="rId215" Type="http://schemas.openxmlformats.org/officeDocument/2006/relationships/image" Target="../media/image233.png"/><Relationship Id="rId214" Type="http://schemas.openxmlformats.org/officeDocument/2006/relationships/customXml" Target="../ink/ink147.xml"/><Relationship Id="rId213" Type="http://schemas.openxmlformats.org/officeDocument/2006/relationships/image" Target="../media/image232.png"/><Relationship Id="rId212" Type="http://schemas.openxmlformats.org/officeDocument/2006/relationships/customXml" Target="../ink/ink146.xml"/><Relationship Id="rId211" Type="http://schemas.openxmlformats.org/officeDocument/2006/relationships/image" Target="../media/image231.png"/><Relationship Id="rId210" Type="http://schemas.openxmlformats.org/officeDocument/2006/relationships/customXml" Target="../ink/ink145.xml"/><Relationship Id="rId21" Type="http://schemas.openxmlformats.org/officeDocument/2006/relationships/customXml" Target="../ink/ink49.xml"/><Relationship Id="rId209" Type="http://schemas.openxmlformats.org/officeDocument/2006/relationships/image" Target="../media/image230.png"/><Relationship Id="rId208" Type="http://schemas.openxmlformats.org/officeDocument/2006/relationships/customXml" Target="../ink/ink144.xml"/><Relationship Id="rId207" Type="http://schemas.openxmlformats.org/officeDocument/2006/relationships/image" Target="../media/image229.png"/><Relationship Id="rId206" Type="http://schemas.openxmlformats.org/officeDocument/2006/relationships/customXml" Target="../ink/ink143.xml"/><Relationship Id="rId205" Type="http://schemas.openxmlformats.org/officeDocument/2006/relationships/image" Target="../media/image228.png"/><Relationship Id="rId204" Type="http://schemas.openxmlformats.org/officeDocument/2006/relationships/customXml" Target="../ink/ink142.xml"/><Relationship Id="rId203" Type="http://schemas.openxmlformats.org/officeDocument/2006/relationships/image" Target="../media/image227.png"/><Relationship Id="rId202" Type="http://schemas.openxmlformats.org/officeDocument/2006/relationships/customXml" Target="../ink/ink141.xml"/><Relationship Id="rId201" Type="http://schemas.openxmlformats.org/officeDocument/2006/relationships/image" Target="../media/image226.png"/><Relationship Id="rId200" Type="http://schemas.openxmlformats.org/officeDocument/2006/relationships/customXml" Target="../ink/ink140.xml"/><Relationship Id="rId20" Type="http://schemas.openxmlformats.org/officeDocument/2006/relationships/image" Target="../media/image137.png"/><Relationship Id="rId2" Type="http://schemas.openxmlformats.org/officeDocument/2006/relationships/image" Target="../media/image128.png"/><Relationship Id="rId199" Type="http://schemas.openxmlformats.org/officeDocument/2006/relationships/image" Target="../media/image225.png"/><Relationship Id="rId198" Type="http://schemas.openxmlformats.org/officeDocument/2006/relationships/customXml" Target="../ink/ink139.xml"/><Relationship Id="rId197" Type="http://schemas.openxmlformats.org/officeDocument/2006/relationships/image" Target="../media/image224.png"/><Relationship Id="rId196" Type="http://schemas.openxmlformats.org/officeDocument/2006/relationships/customXml" Target="../ink/ink138.xml"/><Relationship Id="rId195" Type="http://schemas.openxmlformats.org/officeDocument/2006/relationships/image" Target="../media/image223.png"/><Relationship Id="rId194" Type="http://schemas.openxmlformats.org/officeDocument/2006/relationships/customXml" Target="../ink/ink137.xml"/><Relationship Id="rId193" Type="http://schemas.openxmlformats.org/officeDocument/2006/relationships/image" Target="../media/image222.png"/><Relationship Id="rId192" Type="http://schemas.openxmlformats.org/officeDocument/2006/relationships/customXml" Target="../ink/ink136.xml"/><Relationship Id="rId191" Type="http://schemas.openxmlformats.org/officeDocument/2006/relationships/image" Target="../media/image221.png"/><Relationship Id="rId190" Type="http://schemas.openxmlformats.org/officeDocument/2006/relationships/customXml" Target="../ink/ink135.xml"/><Relationship Id="rId19" Type="http://schemas.openxmlformats.org/officeDocument/2006/relationships/customXml" Target="../ink/ink48.xml"/><Relationship Id="rId189" Type="http://schemas.openxmlformats.org/officeDocument/2006/relationships/image" Target="../media/image220.png"/><Relationship Id="rId188" Type="http://schemas.openxmlformats.org/officeDocument/2006/relationships/customXml" Target="../ink/ink134.xml"/><Relationship Id="rId187" Type="http://schemas.openxmlformats.org/officeDocument/2006/relationships/image" Target="../media/image219.png"/><Relationship Id="rId186" Type="http://schemas.openxmlformats.org/officeDocument/2006/relationships/customXml" Target="../ink/ink133.xml"/><Relationship Id="rId185" Type="http://schemas.openxmlformats.org/officeDocument/2006/relationships/image" Target="../media/image218.png"/><Relationship Id="rId184" Type="http://schemas.openxmlformats.org/officeDocument/2006/relationships/customXml" Target="../ink/ink132.xml"/><Relationship Id="rId183" Type="http://schemas.openxmlformats.org/officeDocument/2006/relationships/image" Target="../media/image217.png"/><Relationship Id="rId182" Type="http://schemas.openxmlformats.org/officeDocument/2006/relationships/customXml" Target="../ink/ink131.xml"/><Relationship Id="rId181" Type="http://schemas.openxmlformats.org/officeDocument/2006/relationships/image" Target="../media/image216.png"/><Relationship Id="rId180" Type="http://schemas.openxmlformats.org/officeDocument/2006/relationships/customXml" Target="../ink/ink130.xml"/><Relationship Id="rId18" Type="http://schemas.openxmlformats.org/officeDocument/2006/relationships/image" Target="../media/image136.png"/><Relationship Id="rId179" Type="http://schemas.openxmlformats.org/officeDocument/2006/relationships/image" Target="../media/image215.png"/><Relationship Id="rId178" Type="http://schemas.openxmlformats.org/officeDocument/2006/relationships/customXml" Target="../ink/ink129.xml"/><Relationship Id="rId177" Type="http://schemas.openxmlformats.org/officeDocument/2006/relationships/image" Target="../media/image214.png"/><Relationship Id="rId176" Type="http://schemas.openxmlformats.org/officeDocument/2006/relationships/customXml" Target="../ink/ink128.xml"/><Relationship Id="rId175" Type="http://schemas.openxmlformats.org/officeDocument/2006/relationships/customXml" Target="../ink/ink127.xml"/><Relationship Id="rId174" Type="http://schemas.openxmlformats.org/officeDocument/2006/relationships/image" Target="../media/image213.png"/><Relationship Id="rId173" Type="http://schemas.openxmlformats.org/officeDocument/2006/relationships/customXml" Target="../ink/ink126.xml"/><Relationship Id="rId172" Type="http://schemas.openxmlformats.org/officeDocument/2006/relationships/image" Target="../media/image212.png"/><Relationship Id="rId171" Type="http://schemas.openxmlformats.org/officeDocument/2006/relationships/customXml" Target="../ink/ink125.xml"/><Relationship Id="rId170" Type="http://schemas.openxmlformats.org/officeDocument/2006/relationships/image" Target="../media/image211.png"/><Relationship Id="rId17" Type="http://schemas.openxmlformats.org/officeDocument/2006/relationships/customXml" Target="../ink/ink47.xml"/><Relationship Id="rId169" Type="http://schemas.openxmlformats.org/officeDocument/2006/relationships/customXml" Target="../ink/ink124.xml"/><Relationship Id="rId168" Type="http://schemas.openxmlformats.org/officeDocument/2006/relationships/image" Target="../media/image210.png"/><Relationship Id="rId167" Type="http://schemas.openxmlformats.org/officeDocument/2006/relationships/customXml" Target="../ink/ink123.xml"/><Relationship Id="rId166" Type="http://schemas.openxmlformats.org/officeDocument/2006/relationships/image" Target="../media/image209.png"/><Relationship Id="rId165" Type="http://schemas.openxmlformats.org/officeDocument/2006/relationships/customXml" Target="../ink/ink122.xml"/><Relationship Id="rId164" Type="http://schemas.openxmlformats.org/officeDocument/2006/relationships/image" Target="../media/image208.png"/><Relationship Id="rId163" Type="http://schemas.openxmlformats.org/officeDocument/2006/relationships/customXml" Target="../ink/ink121.xml"/><Relationship Id="rId162" Type="http://schemas.openxmlformats.org/officeDocument/2006/relationships/image" Target="../media/image207.png"/><Relationship Id="rId161" Type="http://schemas.openxmlformats.org/officeDocument/2006/relationships/customXml" Target="../ink/ink120.xml"/><Relationship Id="rId160" Type="http://schemas.openxmlformats.org/officeDocument/2006/relationships/image" Target="../media/image206.png"/><Relationship Id="rId16" Type="http://schemas.openxmlformats.org/officeDocument/2006/relationships/image" Target="../media/image135.png"/><Relationship Id="rId159" Type="http://schemas.openxmlformats.org/officeDocument/2006/relationships/customXml" Target="../ink/ink119.xml"/><Relationship Id="rId158" Type="http://schemas.openxmlformats.org/officeDocument/2006/relationships/image" Target="../media/image205.png"/><Relationship Id="rId157" Type="http://schemas.openxmlformats.org/officeDocument/2006/relationships/customXml" Target="../ink/ink118.xml"/><Relationship Id="rId156" Type="http://schemas.openxmlformats.org/officeDocument/2006/relationships/image" Target="../media/image204.png"/><Relationship Id="rId155" Type="http://schemas.openxmlformats.org/officeDocument/2006/relationships/customXml" Target="../ink/ink117.xml"/><Relationship Id="rId154" Type="http://schemas.openxmlformats.org/officeDocument/2006/relationships/image" Target="../media/image203.png"/><Relationship Id="rId153" Type="http://schemas.openxmlformats.org/officeDocument/2006/relationships/customXml" Target="../ink/ink116.xml"/><Relationship Id="rId152" Type="http://schemas.openxmlformats.org/officeDocument/2006/relationships/image" Target="../media/image202.png"/><Relationship Id="rId151" Type="http://schemas.openxmlformats.org/officeDocument/2006/relationships/customXml" Target="../ink/ink115.xml"/><Relationship Id="rId150" Type="http://schemas.openxmlformats.org/officeDocument/2006/relationships/image" Target="../media/image201.png"/><Relationship Id="rId15" Type="http://schemas.openxmlformats.org/officeDocument/2006/relationships/customXml" Target="../ink/ink46.xml"/><Relationship Id="rId149" Type="http://schemas.openxmlformats.org/officeDocument/2006/relationships/customXml" Target="../ink/ink114.xml"/><Relationship Id="rId148" Type="http://schemas.openxmlformats.org/officeDocument/2006/relationships/image" Target="../media/image200.png"/><Relationship Id="rId147" Type="http://schemas.openxmlformats.org/officeDocument/2006/relationships/customXml" Target="../ink/ink113.xml"/><Relationship Id="rId146" Type="http://schemas.openxmlformats.org/officeDocument/2006/relationships/image" Target="../media/image199.png"/><Relationship Id="rId145" Type="http://schemas.openxmlformats.org/officeDocument/2006/relationships/customXml" Target="../ink/ink112.xml"/><Relationship Id="rId144" Type="http://schemas.openxmlformats.org/officeDocument/2006/relationships/customXml" Target="../ink/ink111.xml"/><Relationship Id="rId143" Type="http://schemas.openxmlformats.org/officeDocument/2006/relationships/image" Target="../media/image198.png"/><Relationship Id="rId142" Type="http://schemas.openxmlformats.org/officeDocument/2006/relationships/customXml" Target="../ink/ink110.xml"/><Relationship Id="rId141" Type="http://schemas.openxmlformats.org/officeDocument/2006/relationships/image" Target="../media/image197.png"/><Relationship Id="rId140" Type="http://schemas.openxmlformats.org/officeDocument/2006/relationships/customXml" Target="../ink/ink109.xml"/><Relationship Id="rId14" Type="http://schemas.openxmlformats.org/officeDocument/2006/relationships/image" Target="../media/image134.png"/><Relationship Id="rId139" Type="http://schemas.openxmlformats.org/officeDocument/2006/relationships/image" Target="../media/image196.png"/><Relationship Id="rId138" Type="http://schemas.openxmlformats.org/officeDocument/2006/relationships/customXml" Target="../ink/ink108.xml"/><Relationship Id="rId137" Type="http://schemas.openxmlformats.org/officeDocument/2006/relationships/image" Target="../media/image195.png"/><Relationship Id="rId136" Type="http://schemas.openxmlformats.org/officeDocument/2006/relationships/customXml" Target="../ink/ink107.xml"/><Relationship Id="rId135" Type="http://schemas.openxmlformats.org/officeDocument/2006/relationships/image" Target="../media/image194.png"/><Relationship Id="rId134" Type="http://schemas.openxmlformats.org/officeDocument/2006/relationships/customXml" Target="../ink/ink106.xml"/><Relationship Id="rId133" Type="http://schemas.openxmlformats.org/officeDocument/2006/relationships/image" Target="../media/image193.png"/><Relationship Id="rId132" Type="http://schemas.openxmlformats.org/officeDocument/2006/relationships/customXml" Target="../ink/ink105.xml"/><Relationship Id="rId131" Type="http://schemas.openxmlformats.org/officeDocument/2006/relationships/image" Target="../media/image192.png"/><Relationship Id="rId130" Type="http://schemas.openxmlformats.org/officeDocument/2006/relationships/customXml" Target="../ink/ink104.xml"/><Relationship Id="rId13" Type="http://schemas.openxmlformats.org/officeDocument/2006/relationships/customXml" Target="../ink/ink45.xml"/><Relationship Id="rId129" Type="http://schemas.openxmlformats.org/officeDocument/2006/relationships/image" Target="../media/image191.png"/><Relationship Id="rId128" Type="http://schemas.openxmlformats.org/officeDocument/2006/relationships/customXml" Target="../ink/ink103.xml"/><Relationship Id="rId127" Type="http://schemas.openxmlformats.org/officeDocument/2006/relationships/image" Target="../media/image190.png"/><Relationship Id="rId126" Type="http://schemas.openxmlformats.org/officeDocument/2006/relationships/customXml" Target="../ink/ink102.xml"/><Relationship Id="rId125" Type="http://schemas.openxmlformats.org/officeDocument/2006/relationships/image" Target="../media/image189.png"/><Relationship Id="rId124" Type="http://schemas.openxmlformats.org/officeDocument/2006/relationships/customXml" Target="../ink/ink101.xml"/><Relationship Id="rId123" Type="http://schemas.openxmlformats.org/officeDocument/2006/relationships/image" Target="../media/image188.png"/><Relationship Id="rId122" Type="http://schemas.openxmlformats.org/officeDocument/2006/relationships/customXml" Target="../ink/ink100.xml"/><Relationship Id="rId121" Type="http://schemas.openxmlformats.org/officeDocument/2006/relationships/image" Target="../media/image187.png"/><Relationship Id="rId120" Type="http://schemas.openxmlformats.org/officeDocument/2006/relationships/customXml" Target="../ink/ink99.xml"/><Relationship Id="rId12" Type="http://schemas.openxmlformats.org/officeDocument/2006/relationships/image" Target="../media/image133.png"/><Relationship Id="rId119" Type="http://schemas.openxmlformats.org/officeDocument/2006/relationships/customXml" Target="../ink/ink98.xml"/><Relationship Id="rId118" Type="http://schemas.openxmlformats.org/officeDocument/2006/relationships/image" Target="../media/image186.png"/><Relationship Id="rId117" Type="http://schemas.openxmlformats.org/officeDocument/2006/relationships/customXml" Target="../ink/ink97.xml"/><Relationship Id="rId116" Type="http://schemas.openxmlformats.org/officeDocument/2006/relationships/image" Target="../media/image185.png"/><Relationship Id="rId115" Type="http://schemas.openxmlformats.org/officeDocument/2006/relationships/customXml" Target="../ink/ink96.xml"/><Relationship Id="rId114" Type="http://schemas.openxmlformats.org/officeDocument/2006/relationships/image" Target="../media/image184.png"/><Relationship Id="rId113" Type="http://schemas.openxmlformats.org/officeDocument/2006/relationships/customXml" Target="../ink/ink95.xml"/><Relationship Id="rId112" Type="http://schemas.openxmlformats.org/officeDocument/2006/relationships/image" Target="../media/image183.png"/><Relationship Id="rId111" Type="http://schemas.openxmlformats.org/officeDocument/2006/relationships/customXml" Target="../ink/ink94.xml"/><Relationship Id="rId110" Type="http://schemas.openxmlformats.org/officeDocument/2006/relationships/image" Target="../media/image182.png"/><Relationship Id="rId11" Type="http://schemas.openxmlformats.org/officeDocument/2006/relationships/customXml" Target="../ink/ink44.xml"/><Relationship Id="rId109" Type="http://schemas.openxmlformats.org/officeDocument/2006/relationships/customXml" Target="../ink/ink93.xml"/><Relationship Id="rId108" Type="http://schemas.openxmlformats.org/officeDocument/2006/relationships/image" Target="../media/image181.png"/><Relationship Id="rId107" Type="http://schemas.openxmlformats.org/officeDocument/2006/relationships/customXml" Target="../ink/ink92.xml"/><Relationship Id="rId106" Type="http://schemas.openxmlformats.org/officeDocument/2006/relationships/image" Target="../media/image180.png"/><Relationship Id="rId105" Type="http://schemas.openxmlformats.org/officeDocument/2006/relationships/customXml" Target="../ink/ink91.xml"/><Relationship Id="rId104" Type="http://schemas.openxmlformats.org/officeDocument/2006/relationships/image" Target="../media/image179.png"/><Relationship Id="rId103" Type="http://schemas.openxmlformats.org/officeDocument/2006/relationships/customXml" Target="../ink/ink90.xml"/><Relationship Id="rId102" Type="http://schemas.openxmlformats.org/officeDocument/2006/relationships/image" Target="../media/image178.png"/><Relationship Id="rId101" Type="http://schemas.openxmlformats.org/officeDocument/2006/relationships/customXml" Target="../ink/ink89.xml"/><Relationship Id="rId100" Type="http://schemas.openxmlformats.org/officeDocument/2006/relationships/image" Target="../media/image177.png"/><Relationship Id="rId10" Type="http://schemas.openxmlformats.org/officeDocument/2006/relationships/image" Target="../media/image132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emf"/><Relationship Id="rId2" Type="http://schemas.openxmlformats.org/officeDocument/2006/relationships/image" Target="../media/image26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1416" y="2145157"/>
            <a:ext cx="2087880" cy="1325563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二极管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2"/>
    </mc:Choice>
    <mc:Fallback>
      <p:transition spd="slow" advTm="3672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624" y="1124744"/>
            <a:ext cx="7575918" cy="47252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583" y="764704"/>
            <a:ext cx="3915694" cy="626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84784"/>
            <a:ext cx="455295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2596" y="0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理想</a:t>
            </a:r>
            <a:r>
              <a:rPr lang="en-US" altLang="zh-CN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pn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结的直流特性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919536" y="1268761"/>
            <a:ext cx="8796089" cy="5160614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理想的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P-N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</a:t>
            </a:r>
            <a:r>
              <a:rPr lang="en-US" altLang="zh-CN" dirty="0">
                <a:latin typeface="+mn-ea"/>
              </a:rPr>
              <a:t>: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外加电压全部降落在耗尽区上，耗尽区以外的半导体是电中性的；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忽略中性区的体电阻和接触电阻； </a:t>
            </a:r>
            <a:endParaRPr lang="zh-CN" altLang="en-US" dirty="0">
              <a:latin typeface="+mn-ea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在准中性区，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均匀掺杂。无载流子漂移运动；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空间电荷区内不存在复合电流和产生电流；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小注入，即             </a:t>
            </a:r>
            <a:r>
              <a:rPr lang="zh-CN" altLang="en-US" dirty="0">
                <a:latin typeface="+mn-ea"/>
                <a:sym typeface="Symbol" panose="05050102010706020507" pitchFamily="18" charset="2"/>
              </a:rPr>
              <a:t>    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和                 </a:t>
            </a:r>
            <a:r>
              <a:rPr lang="zh-CN" altLang="en-US" dirty="0">
                <a:latin typeface="+mn-ea"/>
                <a:sym typeface="Symbol" panose="05050102010706020507" pitchFamily="18" charset="2"/>
              </a:rPr>
              <a:t>  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半导体非简并； </a:t>
            </a:r>
            <a:r>
              <a:rPr lang="zh-CN" altLang="en-US" dirty="0">
                <a:latin typeface="+mn-ea"/>
              </a:rPr>
              <a:t> 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graphicFrame>
        <p:nvGraphicFramePr>
          <p:cNvPr id="30721" name="Object 1"/>
          <p:cNvGraphicFramePr>
            <a:graphicFrameLocks noChangeAspect="1"/>
          </p:cNvGraphicFramePr>
          <p:nvPr/>
        </p:nvGraphicFramePr>
        <p:xfrm>
          <a:off x="3851520" y="4743450"/>
          <a:ext cx="198120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name="" r:id="rId1" imgW="26822400" imgH="7721600" progId="Equation.3">
                  <p:embed/>
                </p:oleObj>
              </mc:Choice>
              <mc:Fallback>
                <p:oleObj name="" r:id="rId1" imgW="26822400" imgH="7721600" progId="Equation.3">
                  <p:embed/>
                  <p:pic>
                    <p:nvPicPr>
                      <p:cNvPr id="0" name="图片 84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520" y="4743450"/>
                        <a:ext cx="1981200" cy="56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6205186" y="4727427"/>
          <a:ext cx="530469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" name="Equation" r:id="rId3" imgW="6908800" imgH="7315200" progId="">
                  <p:embed/>
                </p:oleObj>
              </mc:Choice>
              <mc:Fallback>
                <p:oleObj name="Equation" r:id="rId3" imgW="6908800" imgH="7315200" progId="">
                  <p:embed/>
                  <p:pic>
                    <p:nvPicPr>
                      <p:cNvPr id="0" name="图片 84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5186" y="4727427"/>
                        <a:ext cx="530469" cy="563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7244258" y="4757440"/>
          <a:ext cx="24384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" name="" r:id="rId5" imgW="26416000" imgH="8128000" progId="Equation.3">
                  <p:embed/>
                </p:oleObj>
              </mc:Choice>
              <mc:Fallback>
                <p:oleObj name="" r:id="rId5" imgW="26416000" imgH="8128000" progId="Equation.3">
                  <p:embed/>
                  <p:pic>
                    <p:nvPicPr>
                      <p:cNvPr id="0" name="图片 84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4258" y="4757440"/>
                        <a:ext cx="2438400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10272464" y="4839543"/>
          <a:ext cx="561289" cy="673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" name="" r:id="rId7" imgW="7721600" imgH="7315200" progId="Equation.3">
                  <p:embed/>
                </p:oleObj>
              </mc:Choice>
              <mc:Fallback>
                <p:oleObj name="" r:id="rId7" imgW="7721600" imgH="7315200" progId="Equation.3">
                  <p:embed/>
                  <p:pic>
                    <p:nvPicPr>
                      <p:cNvPr id="0" name="图片 84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2464" y="4839543"/>
                        <a:ext cx="561289" cy="6735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墨迹 4"/>
          <p:cNvSpPr/>
          <p:nvPr/>
        </p:nvSpPr>
        <p:spPr bwMode="auto">
          <a:xfrm>
            <a:off x="7848720" y="-8640"/>
            <a:ext cx="3576600" cy="18100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13"/>
    </mc:Choice>
    <mc:Fallback>
      <p:transition spd="slow" advTm="10221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6953256" y="0"/>
            <a:ext cx="3541735" cy="3225820"/>
            <a:chOff x="5429256" y="285728"/>
            <a:chExt cx="3541735" cy="3225820"/>
          </a:xfrm>
        </p:grpSpPr>
        <p:pic>
          <p:nvPicPr>
            <p:cNvPr id="45062" name="Picture 6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715008" y="428604"/>
              <a:ext cx="30099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2" name="直接箭头连接符 11"/>
            <p:cNvCxnSpPr/>
            <p:nvPr/>
          </p:nvCxnSpPr>
          <p:spPr>
            <a:xfrm>
              <a:off x="8501090" y="2571744"/>
              <a:ext cx="214314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786446" y="1357298"/>
              <a:ext cx="35719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715008" y="500042"/>
              <a:ext cx="35719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072198" y="1428736"/>
              <a:ext cx="29654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43702" y="1428736"/>
              <a:ext cx="25273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43570" y="928670"/>
              <a:ext cx="29654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29454" y="857232"/>
              <a:ext cx="255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endParaRPr lang="zh-CN" altLang="en-US" dirty="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7143768" y="2558297"/>
              <a:ext cx="642942" cy="1344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rot="5400000" flipH="1" flipV="1">
              <a:off x="7180281" y="821513"/>
              <a:ext cx="356396" cy="7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215206" y="1071546"/>
              <a:ext cx="2641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/>
                <a:t>J</a:t>
              </a:r>
              <a:endParaRPr lang="zh-CN" altLang="en-US" sz="2000" i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29256" y="285728"/>
              <a:ext cx="2641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/>
                <a:t>J</a:t>
              </a:r>
              <a:endParaRPr lang="zh-CN" altLang="en-US" sz="2000" i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00694" y="1142984"/>
              <a:ext cx="2641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/>
                <a:t>J</a:t>
              </a:r>
              <a:endParaRPr lang="zh-CN" altLang="en-US" sz="2000" i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86710" y="2428868"/>
              <a:ext cx="33909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/>
                <a:t>J</a:t>
              </a:r>
              <a:r>
                <a:rPr lang="en-US" altLang="zh-CN" sz="2000" i="1" baseline="-25000" dirty="0"/>
                <a:t>S</a:t>
              </a:r>
              <a:endParaRPr lang="zh-CN" altLang="en-US" sz="2000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43966" y="2357430"/>
              <a:ext cx="3270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/>
                <a:t>V</a:t>
              </a:r>
              <a:endParaRPr lang="zh-CN" altLang="en-US" sz="2000" i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37402" y="3143248"/>
              <a:ext cx="184937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(a)</a:t>
              </a:r>
              <a:r>
                <a:rPr lang="zh-CN" altLang="en-US" dirty="0"/>
                <a:t>线性坐标系</a:t>
              </a:r>
              <a:endParaRPr lang="zh-CN" altLang="en-US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809720" y="6339357"/>
            <a:ext cx="42862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</a:t>
            </a:r>
            <a:r>
              <a:rPr lang="en-US" altLang="zh-CN" sz="2000" b="1" i="1" baseline="-25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反向饱和电流，也是反向漂移电流。</a:t>
            </a:r>
            <a:endParaRPr lang="zh-CN" altLang="en-US" sz="2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252228" y="0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正向扩散电流</a:t>
            </a:r>
            <a:endParaRPr lang="zh-CN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333410" y="2371571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反向饱和电流</a:t>
            </a:r>
            <a:endParaRPr lang="zh-CN" altLang="en-US" dirty="0"/>
          </a:p>
        </p:txBody>
      </p:sp>
      <p:grpSp>
        <p:nvGrpSpPr>
          <p:cNvPr id="77" name="组合 76"/>
          <p:cNvGrpSpPr/>
          <p:nvPr/>
        </p:nvGrpSpPr>
        <p:grpSpPr>
          <a:xfrm>
            <a:off x="7801670" y="3278637"/>
            <a:ext cx="2321453" cy="3504124"/>
            <a:chOff x="5929322" y="3286124"/>
            <a:chExt cx="2321453" cy="3504124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6215074" y="6143644"/>
              <a:ext cx="185738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 flipH="1" flipV="1">
              <a:off x="5215734" y="4643446"/>
              <a:ext cx="1999472" cy="7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rot="5400000" flipH="1" flipV="1">
              <a:off x="6179353" y="5179229"/>
              <a:ext cx="357190" cy="28575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5400000" flipH="1" flipV="1">
              <a:off x="6322231" y="3750471"/>
              <a:ext cx="1571635" cy="121444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rot="5400000" flipH="1" flipV="1">
              <a:off x="6107123" y="6036487"/>
              <a:ext cx="215108" cy="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6000760" y="5312647"/>
              <a:ext cx="57150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Calibri" panose="020F0502020204030204"/>
                </a:rPr>
                <a:t>≈</a:t>
              </a:r>
              <a:endParaRPr lang="zh-CN" altLang="en-US" sz="48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29322" y="3286124"/>
              <a:ext cx="56705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ln</a:t>
              </a:r>
              <a:r>
                <a:rPr lang="en-US" altLang="zh-CN" dirty="0"/>
                <a:t>(</a:t>
              </a:r>
              <a:r>
                <a:rPr lang="en-US" altLang="zh-CN" i="1" dirty="0"/>
                <a:t>J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cxnSp>
          <p:nvCxnSpPr>
            <p:cNvPr id="73" name="直接箭头连接符 72"/>
            <p:cNvCxnSpPr/>
            <p:nvPr/>
          </p:nvCxnSpPr>
          <p:spPr>
            <a:xfrm>
              <a:off x="7643834" y="6286520"/>
              <a:ext cx="500066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rot="16200000" flipV="1">
              <a:off x="5857884" y="3929066"/>
              <a:ext cx="438152" cy="95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455120" y="6391468"/>
              <a:ext cx="79565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 err="1"/>
                <a:t>qV</a:t>
              </a:r>
              <a:r>
                <a:rPr lang="en-US" altLang="zh-CN" sz="2000" i="1" dirty="0"/>
                <a:t>/</a:t>
              </a:r>
              <a:r>
                <a:rPr lang="en-US" altLang="zh-CN" sz="2000" i="1" dirty="0" err="1"/>
                <a:t>kT</a:t>
              </a:r>
              <a:endParaRPr lang="zh-CN" altLang="en-US" sz="2000" i="1" dirty="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9" name="TextBox 39"/>
          <p:cNvSpPr txBox="1"/>
          <p:nvPr/>
        </p:nvSpPr>
        <p:spPr>
          <a:xfrm>
            <a:off x="7436730" y="6423883"/>
            <a:ext cx="38976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r>
              <a:rPr lang="zh-CN" altLang="en-US" dirty="0"/>
              <a:t>半对数坐标系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38530" y="53054"/>
            <a:ext cx="28689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理想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PN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方程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bject 4">
                <a:hlinkClick r:id="" action="ppaction://ole?verb=1"/>
              </p:cNvPr>
              <p:cNvSpPr txBox="1"/>
              <p:nvPr/>
            </p:nvSpPr>
            <p:spPr bwMode="auto">
              <a:xfrm>
                <a:off x="1737332" y="805428"/>
                <a:ext cx="3705225" cy="5556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zh-CN" alt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zh-CN" altLang="en-US" sz="2400" b="1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𝒒𝑽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sz="24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42" name="Object 4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7332" y="805428"/>
                <a:ext cx="3705225" cy="555625"/>
              </a:xfrm>
              <a:prstGeom prst="rect">
                <a:avLst/>
              </a:prstGeom>
              <a:blipFill rotWithShape="1">
                <a:blip r:embed="rId2"/>
                <a:stretch>
                  <a:fillRect l="-16" t="-45" r="16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对象 3"/>
              <p:cNvSpPr txBox="1"/>
              <p:nvPr/>
            </p:nvSpPr>
            <p:spPr>
              <a:xfrm>
                <a:off x="1671845" y="1266267"/>
                <a:ext cx="3848943" cy="146118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den>
                      </m:f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46" name="对象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45" y="1266267"/>
                <a:ext cx="3848943" cy="1461189"/>
              </a:xfrm>
              <a:prstGeom prst="rect">
                <a:avLst/>
              </a:prstGeom>
              <a:blipFill rotWithShape="1">
                <a:blip r:embed="rId3"/>
                <a:stretch>
                  <a:fillRect l="-14" t="-5" r="3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327675" y="3798369"/>
                <a:ext cx="4193113" cy="926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  <m:sup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675" y="3798369"/>
                <a:ext cx="4193113" cy="926465"/>
              </a:xfrm>
              <a:prstGeom prst="rect">
                <a:avLst/>
              </a:prstGeom>
              <a:blipFill rotWithShape="1">
                <a:blip r:embed="rId4"/>
                <a:stretch>
                  <a:fillRect l="-13" t="-47" r="2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975740" y="5042356"/>
                <a:ext cx="3026410" cy="786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zh-CN" alt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  <m:sup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  <m:sup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zh-CN" alt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zh-CN" alt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740" y="5042356"/>
                <a:ext cx="3026410" cy="786130"/>
              </a:xfrm>
              <a:prstGeom prst="rect">
                <a:avLst/>
              </a:prstGeom>
              <a:blipFill rotWithShape="1">
                <a:blip r:embed="rId5"/>
                <a:stretch>
                  <a:fillRect l="-8" t="-58" r="8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/>
              <p:cNvSpPr/>
              <p:nvPr/>
            </p:nvSpPr>
            <p:spPr>
              <a:xfrm>
                <a:off x="1616479" y="2501625"/>
                <a:ext cx="4230965" cy="925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479" y="2501625"/>
                <a:ext cx="4230965" cy="925830"/>
              </a:xfrm>
              <a:prstGeom prst="rect">
                <a:avLst/>
              </a:prstGeom>
              <a:blipFill rotWithShape="1">
                <a:blip r:embed="rId6"/>
                <a:stretch>
                  <a:fillRect l="-10" t="-39" r="9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54618" y="2236533"/>
            <a:ext cx="2026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 long PN </a:t>
            </a:r>
            <a:endParaRPr lang="zh-CN" altLang="en-US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297640" y="4633705"/>
            <a:ext cx="2180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 short PN </a:t>
            </a:r>
            <a:endParaRPr lang="zh-CN" altLang="en-US" sz="24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bject 3"/>
              <p:cNvSpPr txBox="1"/>
              <p:nvPr/>
            </p:nvSpPr>
            <p:spPr bwMode="auto">
              <a:xfrm>
                <a:off x="3486150" y="3857625"/>
                <a:ext cx="6724650" cy="18002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 smtClean="0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zh-CN" altLang="en-US" sz="2800" b="1" i="1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func>
                        <m:funcPr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800" b="1" i="0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𝐞𝐱𝐩</m:t>
                          </m:r>
                        </m:fName>
                        <m:e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type m:val="lin"/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zh-CN" altLang="en-US" sz="2800" b="1" i="1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zh-CN" altLang="en-US" sz="2800" b="1" i="0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zh-CN" altLang="en-US" sz="2800" b="1" i="1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func>
                        <m:funcPr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800" b="1" i="0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𝐞𝐱𝐩</m:t>
                          </m:r>
                        </m:fName>
                        <m:e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type m:val="lin"/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zh-CN" altLang="en-US" sz="2800" b="1" i="1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zh-CN" altLang="en-US" sz="2800" b="1" i="0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800" b="1" dirty="0">
                  <a:solidFill>
                    <a:srgbClr val="1606E0"/>
                  </a:solidFill>
                </a:endParaRPr>
              </a:p>
            </p:txBody>
          </p:sp>
        </mc:Choice>
        <mc:Fallback>
          <p:sp>
            <p:nvSpPr>
              <p:cNvPr id="25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86150" y="3857625"/>
                <a:ext cx="6724650" cy="180022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753393" y="236290"/>
            <a:ext cx="21103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反向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偏置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261392"/>
            <a:ext cx="6563072" cy="36320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对象 3"/>
              <p:cNvSpPr txBox="1"/>
              <p:nvPr/>
            </p:nvSpPr>
            <p:spPr>
              <a:xfrm>
                <a:off x="4511824" y="5304617"/>
                <a:ext cx="4896544" cy="146118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3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 smtClean="0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800" b="1" i="1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1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f>
                        <m:fPr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den>
                      </m:f>
                      <m:r>
                        <a:rPr lang="zh-CN" altLang="en-US" sz="2800" b="1" i="1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b="1" i="1">
                          <a:solidFill>
                            <a:srgbClr val="1606E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f>
                        <m:fPr>
                          <m:ctrlPr>
                            <a:rPr lang="zh-CN" altLang="en-US" sz="2800" b="1" i="1">
                              <a:solidFill>
                                <a:srgbClr val="1606E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1606E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rgbClr val="1606E0"/>
                  </a:solidFill>
                </a:endParaRPr>
              </a:p>
            </p:txBody>
          </p:sp>
        </mc:Choice>
        <mc:Fallback>
          <p:sp>
            <p:nvSpPr>
              <p:cNvPr id="6" name="对象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5304617"/>
                <a:ext cx="4896544" cy="1461189"/>
              </a:xfrm>
              <a:prstGeom prst="rect">
                <a:avLst/>
              </a:prstGeom>
              <a:blipFill rotWithShape="1">
                <a:blip r:embed="rId3"/>
                <a:stretch>
                  <a:fillRect l="-3" t="-32" r="4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31414" y="1628800"/>
            <a:ext cx="8572528" cy="11430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zh-CN" altLang="en-US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实际</a:t>
            </a:r>
            <a:r>
              <a:rPr lang="en-US" altLang="zh-CN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PN</a:t>
            </a:r>
            <a:r>
              <a:rPr lang="zh-CN" altLang="en-US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结的</a:t>
            </a:r>
            <a:r>
              <a:rPr lang="en-US" altLang="zh-CN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I-V</a:t>
            </a:r>
            <a:r>
              <a:rPr lang="zh-CN" altLang="en-US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特性</a:t>
            </a:r>
            <a:endParaRPr lang="zh-CN" altLang="en-US" sz="4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7"/>
    </mc:Choice>
    <mc:Fallback>
      <p:transition spd="slow" advTm="556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24000" y="785794"/>
            <a:ext cx="7807075" cy="6072206"/>
            <a:chOff x="762000" y="-5892"/>
            <a:chExt cx="8780069" cy="6727367"/>
          </a:xfrm>
        </p:grpSpPr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62000" y="152400"/>
              <a:ext cx="7391400" cy="656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806437" y="73254"/>
              <a:ext cx="1734134" cy="51147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FF3300"/>
                  </a:solidFill>
                  <a:latin typeface="宋体" panose="02010600030101010101" pitchFamily="2" charset="-122"/>
                  <a:ea typeface="楷体_GB2312" pitchFamily="49" charset="-122"/>
                </a:rPr>
                <a:t>复合电流</a:t>
              </a:r>
              <a:endPara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ea typeface="楷体_GB2312" pitchFamily="49" charset="-122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413263" y="73254"/>
              <a:ext cx="1592219" cy="51147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3300"/>
                  </a:solidFill>
                  <a:latin typeface="宋体" panose="02010600030101010101" pitchFamily="2" charset="-122"/>
                  <a:ea typeface="楷体_GB2312" pitchFamily="49" charset="-122"/>
                </a:rPr>
                <a:t>扩散电流</a:t>
              </a:r>
              <a:endPara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ea typeface="楷体_GB2312" pitchFamily="49" charset="-122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180772" y="-5892"/>
              <a:ext cx="4361297" cy="51147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3300"/>
                  </a:solidFill>
                  <a:latin typeface="宋体" panose="02010600030101010101" pitchFamily="2" charset="-122"/>
                  <a:ea typeface="楷体_GB2312" pitchFamily="49" charset="-122"/>
                </a:rPr>
                <a:t>大注入区及串联电阻的影响</a:t>
              </a:r>
              <a:endParaRPr lang="zh-CN" altLang="en-US" sz="2400" dirty="0">
                <a:solidFill>
                  <a:srgbClr val="FF3300"/>
                </a:solidFill>
                <a:latin typeface="宋体" panose="02010600030101010101" pitchFamily="2" charset="-122"/>
                <a:ea typeface="楷体_GB2312" pitchFamily="49" charset="-122"/>
              </a:endParaRPr>
            </a:p>
          </p:txBody>
        </p:sp>
      </p:grp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1963" y="4286256"/>
            <a:ext cx="274839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10351888" y="621508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-J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810512" y="407194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-V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953388" y="3643314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实际反向偏置</a:t>
            </a:r>
            <a:r>
              <a:rPr lang="en-US" altLang="zh-CN" dirty="0"/>
              <a:t>PN</a:t>
            </a:r>
            <a:r>
              <a:rPr lang="zh-CN" altLang="en-US" dirty="0"/>
              <a:t>结特性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" name="墨迹 2"/>
          <p:cNvSpPr/>
          <p:nvPr/>
        </p:nvSpPr>
        <p:spPr bwMode="auto">
          <a:xfrm>
            <a:off x="2752200" y="708120"/>
            <a:ext cx="7333200" cy="54190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5"/>
    </mc:Choice>
    <mc:Fallback>
      <p:transition spd="slow" advTm="4847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11008" y="6414127"/>
            <a:ext cx="2133600" cy="365125"/>
          </a:xfrm>
        </p:spPr>
        <p:txBody>
          <a:bodyPr/>
          <a:lstStyle/>
          <a:p>
            <a:fld id="{67D7DA10-5D87-4B32-80B3-6B4E520B826C}" type="slidenum">
              <a:rPr lang="en-US" altLang="zh-CN"/>
            </a:fld>
            <a:endParaRPr lang="en-US" altLang="zh-CN"/>
          </a:p>
        </p:txBody>
      </p:sp>
      <p:sp>
        <p:nvSpPr>
          <p:cNvPr id="184322" name="Text Box 2"/>
          <p:cNvSpPr txBox="1">
            <a:spLocks noChangeArrowheads="1"/>
          </p:cNvSpPr>
          <p:nvPr/>
        </p:nvSpPr>
        <p:spPr bwMode="auto">
          <a:xfrm>
            <a:off x="1833563" y="2053805"/>
            <a:ext cx="33210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</a:rPr>
              <a:t>复合电流　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R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Aqx</a:t>
            </a:r>
            <a:r>
              <a:rPr kumimoji="1" lang="en-US" altLang="zh-CN" sz="2400" baseline="-25000" dirty="0" err="1">
                <a:latin typeface="Times New Roman" panose="02020603050405020304" pitchFamily="18" charset="0"/>
              </a:rPr>
              <a:t>m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R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=</a:t>
            </a: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4323" name="Object 3"/>
          <p:cNvGraphicFramePr>
            <a:graphicFrameLocks noChangeAspect="1"/>
          </p:cNvGraphicFramePr>
          <p:nvPr/>
        </p:nvGraphicFramePr>
        <p:xfrm>
          <a:off x="5182215" y="1573592"/>
          <a:ext cx="3269828" cy="1302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" name="公式" r:id="rId1" imgW="1054100" imgH="419100" progId="Equation.3">
                  <p:embed/>
                </p:oleObj>
              </mc:Choice>
              <mc:Fallback>
                <p:oleObj name="公式" r:id="rId1" imgW="1054100" imgH="419100" progId="Equation.3">
                  <p:embed/>
                  <p:pic>
                    <p:nvPicPr>
                      <p:cNvPr id="0" name="图片 124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2215" y="1573592"/>
                        <a:ext cx="3269828" cy="13023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1905000" y="3583549"/>
            <a:ext cx="17081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</a:rPr>
              <a:t>产生电流　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4325" name="Object 5"/>
          <p:cNvGraphicFramePr>
            <a:graphicFrameLocks noChangeAspect="1"/>
          </p:cNvGraphicFramePr>
          <p:nvPr/>
        </p:nvGraphicFramePr>
        <p:xfrm>
          <a:off x="4595630" y="3123968"/>
          <a:ext cx="287655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3" name="Equation" r:id="rId3" imgW="28041600" imgH="13411200" progId="Equation.3">
                  <p:embed/>
                </p:oleObj>
              </mc:Choice>
              <mc:Fallback>
                <p:oleObj name="Equation" r:id="rId3" imgW="28041600" imgH="13411200" progId="Equation.3">
                  <p:embed/>
                  <p:pic>
                    <p:nvPicPr>
                      <p:cNvPr id="0" name="图片 124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5630" y="3123968"/>
                        <a:ext cx="2876550" cy="1376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6" name="Text Box 6"/>
          <p:cNvSpPr txBox="1">
            <a:spLocks noChangeArrowheads="1"/>
          </p:cNvSpPr>
          <p:nvPr/>
        </p:nvSpPr>
        <p:spPr bwMode="auto">
          <a:xfrm>
            <a:off x="1905000" y="4537428"/>
            <a:ext cx="20129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</a:rPr>
              <a:t>正偏时总电流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4327" name="Object 7"/>
          <p:cNvGraphicFramePr>
            <a:graphicFrameLocks noChangeAspect="1"/>
          </p:cNvGraphicFramePr>
          <p:nvPr/>
        </p:nvGraphicFramePr>
        <p:xfrm>
          <a:off x="1812817" y="4994629"/>
          <a:ext cx="8548687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4" name="公式" r:id="rId5" imgW="74676000" imgH="10058400" progId="Equation.3">
                  <p:embed/>
                </p:oleObj>
              </mc:Choice>
              <mc:Fallback>
                <p:oleObj name="公式" r:id="rId5" imgW="74676000" imgH="10058400" progId="Equation.3">
                  <p:embed/>
                  <p:pic>
                    <p:nvPicPr>
                      <p:cNvPr id="0" name="图片 124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817" y="4994629"/>
                        <a:ext cx="8548687" cy="1152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728300" y="110916"/>
            <a:ext cx="57438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空间电荷区产生与复合电流</a:t>
            </a:r>
            <a:endParaRPr kumimoji="1"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墨迹 2"/>
          <p:cNvSpPr/>
          <p:nvPr/>
        </p:nvSpPr>
        <p:spPr bwMode="auto">
          <a:xfrm>
            <a:off x="5295960" y="2549520"/>
            <a:ext cx="3946320" cy="1995120"/>
          </a:xfrm>
          <a:prstGeom prst="rect">
            <a:avLst/>
          </a:prstGeom>
        </p:spPr>
      </p:sp>
    </p:spTree>
  </p:cSld>
  <p:clrMapOvr>
    <a:masterClrMapping/>
  </p:clrMapOvr>
  <p:transition advTm="17509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F0FF-FE54-492F-A657-5E567DB57079}" type="slidenum">
              <a:rPr lang="en-US" altLang="zh-CN"/>
            </a:fld>
            <a:endParaRPr lang="en-US" altLang="zh-CN"/>
          </a:p>
        </p:txBody>
      </p:sp>
      <p:sp>
        <p:nvSpPr>
          <p:cNvPr id="188418" name="Text Box 2"/>
          <p:cNvSpPr txBox="1">
            <a:spLocks noChangeArrowheads="1"/>
          </p:cNvSpPr>
          <p:nvPr/>
        </p:nvSpPr>
        <p:spPr bwMode="auto">
          <a:xfrm>
            <a:off x="204535" y="136682"/>
            <a:ext cx="10287002" cy="7078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kumimoji="1"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、大注入</a:t>
            </a:r>
            <a:r>
              <a:rPr kumimoji="1" lang="zh-CN" alt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效应及大注入自建电场的定义</a:t>
            </a:r>
            <a:endParaRPr kumimoji="1" lang="zh-CN" altLang="en-US" sz="4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809720" y="4643446"/>
            <a:ext cx="8501090" cy="16842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大注入自建电场：多子存在浓度梯度后，存在扩散的趋势，为保持电中性，必须存在一个电场，对电子产生一个漂移作用，补充扩散走的电子，这个电场叫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大注入自建电场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。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1666844" y="1474789"/>
            <a:ext cx="3209956" cy="12003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大注入：注入的少子浓度与多子可比拟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92519" name="Object 7"/>
          <p:cNvGraphicFramePr>
            <a:graphicFrameLocks noChangeAspect="1"/>
          </p:cNvGraphicFramePr>
          <p:nvPr/>
        </p:nvGraphicFramePr>
        <p:xfrm>
          <a:off x="5562600" y="1143001"/>
          <a:ext cx="3524250" cy="300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Equation" r:id="rId1" imgW="49987200" imgH="42672000" progId="Equation.3">
                  <p:embed/>
                </p:oleObj>
              </mc:Choice>
              <mc:Fallback>
                <p:oleObj name="Equation" r:id="rId1" imgW="49987200" imgH="42672000" progId="Equation.3">
                  <p:embed/>
                  <p:pic>
                    <p:nvPicPr>
                      <p:cNvPr id="0" name="图片 133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143001"/>
                        <a:ext cx="3524250" cy="3008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15859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58A8-D84F-4813-9CF9-71CECE17C5E6}" type="slidenum">
              <a:rPr lang="en-US" altLang="zh-CN"/>
            </a:fld>
            <a:endParaRPr lang="en-US" altLang="zh-CN"/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614" y="13193"/>
            <a:ext cx="8229600" cy="1139825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什么是</a:t>
            </a:r>
            <a:r>
              <a:rPr lang="en-US" altLang="zh-CN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PN</a:t>
            </a:r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结小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交流特性？</a:t>
            </a:r>
            <a:endParaRPr lang="zh-CN" altLang="en-US" sz="4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3026" y="1134784"/>
            <a:ext cx="5264311" cy="38576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</a:rPr>
              <a:t>器件处理连续波时所表现出来的性能叫做器件的频率特性。</a:t>
            </a:r>
            <a:r>
              <a:rPr lang="zh-CN" altLang="en-US" sz="2000" dirty="0">
                <a:latin typeface="宋体" panose="02010600030101010101" pitchFamily="2" charset="-122"/>
              </a:rPr>
              <a:t>在小信号工作时，信号电流与信号电压之间满足线性关系，从物理上说，就是器件内部的载流子分布的变化跟得上信号的变化。</a:t>
            </a:r>
            <a:r>
              <a:rPr lang="zh-CN" altLang="en-US" sz="2000" dirty="0"/>
              <a:t> </a:t>
            </a:r>
            <a:endParaRPr lang="zh-CN" altLang="en-US" sz="2000" dirty="0"/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5653088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0714" name="Rectangle 10"/>
          <p:cNvSpPr>
            <a:spLocks noChangeArrowheads="1"/>
          </p:cNvSpPr>
          <p:nvPr/>
        </p:nvSpPr>
        <p:spPr bwMode="auto">
          <a:xfrm>
            <a:off x="5319713" y="3300413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0719" name="Rectangle 15"/>
          <p:cNvSpPr>
            <a:spLocks noChangeArrowheads="1"/>
          </p:cNvSpPr>
          <p:nvPr/>
        </p:nvSpPr>
        <p:spPr bwMode="auto">
          <a:xfrm>
            <a:off x="5510213" y="3300413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289794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97165" y="3993127"/>
          <a:ext cx="233680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9" name="公式" r:id="rId1" imgW="825500" imgH="749300" progId="Equation.3">
                  <p:embed/>
                </p:oleObj>
              </mc:Choice>
              <mc:Fallback>
                <p:oleObj name="公式" r:id="rId1" imgW="825500" imgH="749300" progId="Equation.3">
                  <p:embed/>
                  <p:pic>
                    <p:nvPicPr>
                      <p:cNvPr id="0" name="图片 5337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165" y="3993127"/>
                        <a:ext cx="2336800" cy="2120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963" y="1134784"/>
            <a:ext cx="4739352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9177779" y="2923275"/>
          <a:ext cx="904435" cy="572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0" name="公式" r:id="rId4" imgW="381000" imgH="241300" progId="Equation.3">
                  <p:embed/>
                </p:oleObj>
              </mc:Choice>
              <mc:Fallback>
                <p:oleObj name="公式" r:id="rId4" imgW="381000" imgH="241300" progId="Equation.3">
                  <p:embed/>
                  <p:pic>
                    <p:nvPicPr>
                      <p:cNvPr id="0" name="图片 533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7779" y="2923275"/>
                        <a:ext cx="904435" cy="5728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888088" y="2924945"/>
          <a:ext cx="303168" cy="496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1" name="公式" r:id="rId6" imgW="139700" imgH="228600" progId="Equation.3">
                  <p:embed/>
                </p:oleObj>
              </mc:Choice>
              <mc:Fallback>
                <p:oleObj name="公式" r:id="rId6" imgW="139700" imgH="228600" progId="Equation.3">
                  <p:embed/>
                  <p:pic>
                    <p:nvPicPr>
                      <p:cNvPr id="0" name="图片 533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088" y="2924945"/>
                        <a:ext cx="303168" cy="4960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墨迹 1"/>
          <p:cNvSpPr/>
          <p:nvPr/>
        </p:nvSpPr>
        <p:spPr bwMode="auto">
          <a:xfrm>
            <a:off x="4292640" y="4140000"/>
            <a:ext cx="3562560" cy="186300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12"/>
    </mc:Choice>
    <mc:Fallback>
      <p:transition spd="slow" advTm="4501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8F33-BB9C-4166-A9F9-25BDBD2A217D}" type="slidenum">
              <a:rPr lang="en-US" altLang="zh-CN"/>
            </a:fld>
            <a:endParaRPr lang="en-US" altLang="zh-CN"/>
          </a:p>
        </p:txBody>
      </p:sp>
      <p:sp>
        <p:nvSpPr>
          <p:cNvPr id="206867" name="Rectangle 19"/>
          <p:cNvSpPr>
            <a:spLocks noChangeArrowheads="1"/>
          </p:cNvSpPr>
          <p:nvPr/>
        </p:nvSpPr>
        <p:spPr bwMode="auto">
          <a:xfrm>
            <a:off x="5486400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6877" name="Rectangle 29"/>
          <p:cNvSpPr>
            <a:spLocks noChangeArrowheads="1"/>
          </p:cNvSpPr>
          <p:nvPr/>
        </p:nvSpPr>
        <p:spPr bwMode="auto">
          <a:xfrm>
            <a:off x="5672138" y="3319463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6885" name="Rectangle 37"/>
          <p:cNvSpPr>
            <a:spLocks noChangeArrowheads="1"/>
          </p:cNvSpPr>
          <p:nvPr/>
        </p:nvSpPr>
        <p:spPr bwMode="auto">
          <a:xfrm>
            <a:off x="132347" y="2627431"/>
            <a:ext cx="8426896" cy="559769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kumimoji="1" lang="zh-CN" altLang="en-US" sz="2400" dirty="0">
                <a:latin typeface="+mn-ea"/>
                <a:cs typeface="Times New Roman" panose="02020603050405020304" pitchFamily="18" charset="0"/>
              </a:rPr>
              <a:t>二极管直流电导也叫做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扩散电导</a:t>
            </a:r>
            <a:r>
              <a:rPr kumimoji="1" lang="zh-CN" altLang="en-US" sz="2400" dirty="0">
                <a:latin typeface="+mn-ea"/>
                <a:cs typeface="Times New Roman" panose="02020603050405020304" pitchFamily="18" charset="0"/>
              </a:rPr>
              <a:t>，其倒数叫做</a:t>
            </a:r>
            <a:r>
              <a:rPr kumimoji="1" lang="en-US" altLang="zh-CN" sz="2400" dirty="0">
                <a:latin typeface="+mn-ea"/>
                <a:cs typeface="Times New Roman" panose="02020603050405020304" pitchFamily="18" charset="0"/>
              </a:rPr>
              <a:t>PN</a:t>
            </a:r>
            <a:r>
              <a:rPr kumimoji="1" lang="zh-CN" altLang="en-US" sz="2400" dirty="0">
                <a:latin typeface="+mn-ea"/>
                <a:cs typeface="Times New Roman" panose="02020603050405020304" pitchFamily="18" charset="0"/>
              </a:rPr>
              <a:t>结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扩散电阻。</a:t>
            </a:r>
            <a:r>
              <a:rPr kumimoji="1" lang="zh-CN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cs typeface="Times New Roman" panose="02020603050405020304" pitchFamily="18" charset="0"/>
              </a:rPr>
              <a:t> </a:t>
            </a:r>
            <a:endParaRPr kumimoji="1" lang="zh-CN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6886" name="Rectangle 38"/>
          <p:cNvSpPr>
            <a:spLocks noChangeArrowheads="1"/>
          </p:cNvSpPr>
          <p:nvPr/>
        </p:nvSpPr>
        <p:spPr bwMode="auto">
          <a:xfrm>
            <a:off x="132347" y="4484516"/>
            <a:ext cx="6738353" cy="2236959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kumimoji="1" lang="en-US" altLang="zh-CN" sz="2000" b="1" dirty="0">
                <a:solidFill>
                  <a:srgbClr val="000066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称为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P-N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</a:rPr>
              <a:t>结扩散电容。</a:t>
            </a:r>
            <a:r>
              <a:rPr kumimoji="1" lang="zh-CN" altLang="en-US" sz="2400" dirty="0">
                <a:latin typeface="+mn-ea"/>
              </a:rPr>
              <a:t>是正偏压下</a:t>
            </a:r>
            <a:r>
              <a:rPr kumimoji="1" lang="en-US" altLang="zh-CN" sz="2400" dirty="0">
                <a:latin typeface="+mn-ea"/>
              </a:rPr>
              <a:t>PN</a:t>
            </a:r>
            <a:r>
              <a:rPr kumimoji="1" lang="zh-CN" altLang="en-US" sz="2400" dirty="0">
                <a:latin typeface="+mn-ea"/>
              </a:rPr>
              <a:t>结存贮电荷随偏压变化引起的电容，随直流偏压的增加而增加。所以</a:t>
            </a:r>
            <a:r>
              <a:rPr kumimoji="1" lang="ko-KR" altLang="en-US" sz="2400" dirty="0">
                <a:latin typeface="+mn-ea"/>
              </a:rPr>
              <a:t>，在低频正向偏压下，扩散电容特别重要</a:t>
            </a:r>
            <a:r>
              <a:rPr kumimoji="1" lang="ko-KR" altLang="en-US" sz="2400" dirty="0" smtClean="0">
                <a:solidFill>
                  <a:srgbClr val="FF0000"/>
                </a:solidFill>
                <a:latin typeface="+mn-ea"/>
              </a:rPr>
              <a:t>。 </a:t>
            </a:r>
            <a:endParaRPr kumimoji="1" lang="ko-KR" altLang="en-US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6888" name="Rectangle 40"/>
          <p:cNvSpPr>
            <a:spLocks noChangeArrowheads="1"/>
          </p:cNvSpPr>
          <p:nvPr/>
        </p:nvSpPr>
        <p:spPr bwMode="auto">
          <a:xfrm>
            <a:off x="1828800" y="6324601"/>
            <a:ext cx="5041900" cy="396875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 latinLnBrk="1"/>
            <a:r>
              <a:rPr kumimoji="1" lang="ko-KR" altLang="en-US" sz="2000" b="1">
                <a:solidFill>
                  <a:srgbClr val="000066"/>
                </a:solidFill>
                <a:latin typeface="宋体" panose="02010600030101010101" pitchFamily="2" charset="-122"/>
              </a:rPr>
              <a:t> </a:t>
            </a:r>
            <a:endParaRPr kumimoji="1" lang="ko-KR" altLang="en-US" sz="240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132347" y="1367382"/>
          <a:ext cx="4033837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0" name="公式" r:id="rId1" imgW="1307465" imgH="406400" progId="Equation.3">
                  <p:embed/>
                </p:oleObj>
              </mc:Choice>
              <mc:Fallback>
                <p:oleObj name="公式" r:id="rId1" imgW="1307465" imgH="406400" progId="Equation.3">
                  <p:embed/>
                  <p:pic>
                    <p:nvPicPr>
                      <p:cNvPr id="0" name="图片 564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47" y="1367382"/>
                        <a:ext cx="4033837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132347" y="3236018"/>
          <a:ext cx="4848007" cy="1222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1" name="公式" r:id="rId3" imgW="1663700" imgH="419100" progId="Equation.3">
                  <p:embed/>
                </p:oleObj>
              </mc:Choice>
              <mc:Fallback>
                <p:oleObj name="公式" r:id="rId3" imgW="1663700" imgH="419100" progId="Equation.3">
                  <p:embed/>
                  <p:pic>
                    <p:nvPicPr>
                      <p:cNvPr id="0" name="图片 564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47" y="3236018"/>
                        <a:ext cx="4848007" cy="12227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30" name="Picture 9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38" y="3504129"/>
            <a:ext cx="4400926" cy="2711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4614" y="13193"/>
            <a:ext cx="8229600" cy="1139825"/>
          </a:xfrm>
        </p:spPr>
        <p:txBody>
          <a:bodyPr>
            <a:normAutofit fontScale="90000"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扩散电导及扩散电容的定义及物理意义</a:t>
            </a:r>
            <a:endParaRPr lang="zh-CN" altLang="en-US" sz="4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31680" y="158400"/>
            <a:ext cx="11165040" cy="6650640"/>
          </a:xfrm>
          <a:prstGeom prst="rect">
            <a:avLst/>
          </a:prstGeom>
        </p:spPr>
      </p:sp>
    </p:spTree>
  </p:cSld>
  <p:clrMapOvr>
    <a:masterClrMapping/>
  </p:clrMapOvr>
  <p:transition advTm="132126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668" y="147011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突变结、缓变结、单边突变结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093808" y="1304613"/>
            <a:ext cx="2071702" cy="3429024"/>
            <a:chOff x="214282" y="1357298"/>
            <a:chExt cx="2071702" cy="3429024"/>
          </a:xfrm>
        </p:grpSpPr>
        <p:grpSp>
          <p:nvGrpSpPr>
            <p:cNvPr id="53" name="组合 16"/>
            <p:cNvGrpSpPr/>
            <p:nvPr/>
          </p:nvGrpSpPr>
          <p:grpSpPr>
            <a:xfrm>
              <a:off x="642910" y="1857364"/>
              <a:ext cx="1643074" cy="2928958"/>
              <a:chOff x="642910" y="1857364"/>
              <a:chExt cx="1643074" cy="2928958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642910" y="3286124"/>
                <a:ext cx="1643074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rot="5400000">
                <a:off x="-820775" y="3321049"/>
                <a:ext cx="292895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642910" y="4071942"/>
                <a:ext cx="78581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1428728" y="2571744"/>
                <a:ext cx="85725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rot="5400000">
                <a:off x="678629" y="3321843"/>
                <a:ext cx="150019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357158" y="1357298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r>
                <a:rPr lang="en-US" altLang="zh-CN" baseline="-25000" dirty="0"/>
                <a:t>D</a:t>
              </a:r>
              <a:r>
                <a:rPr lang="en-US" altLang="zh-CN" dirty="0"/>
                <a:t>-N</a:t>
              </a:r>
              <a:r>
                <a:rPr lang="en-US" altLang="zh-CN" baseline="-25000" dirty="0"/>
                <a:t>A</a:t>
              </a:r>
              <a:endParaRPr lang="zh-CN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93558" y="32146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x</a:t>
              </a:r>
              <a:r>
                <a:rPr lang="en-US" altLang="zh-CN" baseline="-25000" dirty="0" err="1"/>
                <a:t>j</a:t>
              </a:r>
              <a:endParaRPr lang="zh-CN" alt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286026" y="2285992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N</a:t>
              </a:r>
              <a:r>
                <a:rPr lang="en-US" altLang="zh-CN" baseline="-25000" dirty="0"/>
                <a:t>D</a:t>
              </a:r>
              <a:endParaRPr lang="zh-CN" altLang="en-US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214282" y="3857628"/>
              <a:ext cx="494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-N</a:t>
              </a:r>
              <a:r>
                <a:rPr lang="en-US" altLang="zh-CN" baseline="-25000" dirty="0"/>
                <a:t>A</a:t>
              </a:r>
              <a:endParaRPr lang="zh-CN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85786" y="357187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</a:t>
              </a:r>
              <a:r>
                <a:rPr lang="zh-CN" altLang="en-US" dirty="0"/>
                <a:t>型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71604" y="2786058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r>
                <a:rPr lang="zh-CN" altLang="en-US" dirty="0"/>
                <a:t>型</a:t>
              </a:r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552690" y="1271894"/>
            <a:ext cx="2071702" cy="4429156"/>
            <a:chOff x="214282" y="1357298"/>
            <a:chExt cx="2071702" cy="4429156"/>
          </a:xfrm>
        </p:grpSpPr>
        <p:grpSp>
          <p:nvGrpSpPr>
            <p:cNvPr id="17" name="组合 16"/>
            <p:cNvGrpSpPr/>
            <p:nvPr/>
          </p:nvGrpSpPr>
          <p:grpSpPr>
            <a:xfrm>
              <a:off x="642910" y="1857364"/>
              <a:ext cx="1643074" cy="3929090"/>
              <a:chOff x="642910" y="1857364"/>
              <a:chExt cx="1643074" cy="392909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642910" y="3286124"/>
                <a:ext cx="1643074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rot="5400000">
                <a:off x="-1320841" y="3821115"/>
                <a:ext cx="392909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642910" y="5713428"/>
                <a:ext cx="21431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857224" y="2571744"/>
                <a:ext cx="142876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5400000">
                <a:off x="-713618" y="4142586"/>
                <a:ext cx="3142478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357158" y="1357298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r>
                <a:rPr lang="en-US" altLang="zh-CN" baseline="-25000" dirty="0"/>
                <a:t>D</a:t>
              </a:r>
              <a:r>
                <a:rPr lang="en-US" altLang="zh-CN" dirty="0"/>
                <a:t>-N</a:t>
              </a:r>
              <a:r>
                <a:rPr lang="en-US" altLang="zh-CN" baseline="-25000" dirty="0"/>
                <a:t>A</a:t>
              </a:r>
              <a:endParaRPr lang="zh-CN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93558" y="32146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x</a:t>
              </a:r>
              <a:r>
                <a:rPr lang="en-US" altLang="zh-CN" baseline="-25000" dirty="0" err="1"/>
                <a:t>j</a:t>
              </a:r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86026" y="2285992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N</a:t>
              </a:r>
              <a:r>
                <a:rPr lang="en-US" altLang="zh-CN" baseline="-25000" dirty="0"/>
                <a:t>D</a:t>
              </a:r>
              <a:endParaRPr lang="zh-CN" altLang="en-US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4282" y="3857628"/>
              <a:ext cx="494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-N</a:t>
              </a:r>
              <a:r>
                <a:rPr lang="en-US" altLang="zh-CN" baseline="-25000" dirty="0"/>
                <a:t>A</a:t>
              </a:r>
              <a:endParaRPr lang="zh-CN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28662" y="500063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</a:t>
              </a:r>
              <a:r>
                <a:rPr lang="zh-CN" altLang="en-US" dirty="0"/>
                <a:t>型</a:t>
              </a:r>
              <a:endParaRPr lang="zh-CN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71604" y="2786058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r>
                <a:rPr lang="zh-CN" altLang="en-US" dirty="0"/>
                <a:t>型</a:t>
              </a:r>
              <a:endParaRPr lang="zh-CN" altLang="en-US" dirty="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655840" y="1415064"/>
            <a:ext cx="2000264" cy="3357586"/>
            <a:chOff x="2857488" y="1428736"/>
            <a:chExt cx="2000264" cy="3357586"/>
          </a:xfrm>
        </p:grpSpPr>
        <p:grpSp>
          <p:nvGrpSpPr>
            <p:cNvPr id="18" name="组合 17"/>
            <p:cNvGrpSpPr/>
            <p:nvPr/>
          </p:nvGrpSpPr>
          <p:grpSpPr>
            <a:xfrm>
              <a:off x="3214678" y="1857364"/>
              <a:ext cx="1643074" cy="2928958"/>
              <a:chOff x="642910" y="1857364"/>
              <a:chExt cx="1643074" cy="2928958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642910" y="3286124"/>
                <a:ext cx="1643074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5400000">
                <a:off x="-820775" y="3321049"/>
                <a:ext cx="292895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571472" y="3643314"/>
                <a:ext cx="71438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5400000">
                <a:off x="1177901" y="2964653"/>
                <a:ext cx="643736" cy="7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5400000">
                <a:off x="-71470" y="2857496"/>
                <a:ext cx="2500330" cy="10715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3714744" y="32146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x</a:t>
              </a:r>
              <a:r>
                <a:rPr lang="en-US" altLang="zh-CN" baseline="-25000" dirty="0" err="1"/>
                <a:t>j</a:t>
              </a:r>
              <a:endParaRPr lang="zh-CN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57488" y="1428736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r>
                <a:rPr lang="en-US" altLang="zh-CN" baseline="-25000" dirty="0"/>
                <a:t>D</a:t>
              </a:r>
              <a:r>
                <a:rPr lang="en-US" altLang="zh-CN" dirty="0"/>
                <a:t>-N</a:t>
              </a:r>
              <a:r>
                <a:rPr lang="en-US" altLang="zh-CN" baseline="-25000" dirty="0"/>
                <a:t>A</a:t>
              </a:r>
              <a:endParaRPr lang="zh-CN" altLang="en-US" dirty="0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4" name="墨迹 3"/>
          <p:cNvSpPr/>
          <p:nvPr/>
        </p:nvSpPr>
        <p:spPr bwMode="auto">
          <a:xfrm>
            <a:off x="2860200" y="4402080"/>
            <a:ext cx="6199200" cy="164628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47"/>
    </mc:Choice>
    <mc:Fallback>
      <p:transition spd="slow" advTm="6354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15FA0-CD3C-4428-A9C5-F4A319CD19F5}" type="slidenum">
              <a:rPr lang="en-US" altLang="zh-CN"/>
            </a:fld>
            <a:endParaRPr lang="en-US" altLang="zh-CN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0556" y="886341"/>
            <a:ext cx="8991600" cy="2667000"/>
          </a:xfrm>
        </p:spPr>
        <p:txBody>
          <a:bodyPr>
            <a:normAutofit fontScale="70000" lnSpcReduction="20000"/>
          </a:bodyPr>
          <a:lstStyle/>
          <a:p>
            <a:pPr marL="533400" indent="-533400">
              <a:buClr>
                <a:srgbClr val="000066"/>
              </a:buClr>
              <a:buNone/>
            </a:pPr>
            <a:endParaRPr lang="en-US" altLang="zh-CN" b="1" dirty="0">
              <a:solidFill>
                <a:srgbClr val="000066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533400" indent="-533400" algn="just">
              <a:lnSpc>
                <a:spcPct val="160000"/>
              </a:lnSpc>
              <a:buClr>
                <a:srgbClr val="000066"/>
              </a:buClr>
              <a:buNone/>
            </a:pPr>
            <a:r>
              <a:rPr lang="en-US" altLang="zh-CN" dirty="0">
                <a:latin typeface="宋体" panose="02010600030101010101" pitchFamily="2" charset="-122"/>
                <a:sym typeface="Symbol" panose="05050102010706020507" pitchFamily="18" charset="2"/>
              </a:rPr>
              <a:t>6)</a:t>
            </a:r>
            <a:r>
              <a:rPr lang="zh-CN" altLang="en-US" dirty="0">
                <a:latin typeface="宋体" panose="02010600030101010101" pitchFamily="2" charset="-122"/>
                <a:sym typeface="Symbol" panose="05050102010706020507" pitchFamily="18" charset="2"/>
              </a:rPr>
              <a:t>二极管的等效电路 </a:t>
            </a:r>
            <a:endParaRPr lang="zh-CN" altLang="en-US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533400" indent="-533400" algn="just">
              <a:lnSpc>
                <a:spcPct val="160000"/>
              </a:lnSpc>
              <a:buClr>
                <a:srgbClr val="000066"/>
              </a:buClr>
              <a:buNone/>
            </a:pPr>
            <a:r>
              <a:rPr lang="zh-CN" altLang="en-US" dirty="0">
                <a:latin typeface="宋体" panose="02010600030101010101" pitchFamily="2" charset="-122"/>
                <a:sym typeface="Symbol" panose="05050102010706020507" pitchFamily="18" charset="2"/>
              </a:rPr>
              <a:t>       在许多应用中，总是根据在使用条件下半导体器件各部分的物理作用，用电阻，电容，电流源和电压源等组成一定的电路来达到等效器件的功能。这种电路叫做等效电路。</a:t>
            </a:r>
            <a:r>
              <a:rPr lang="en-US" altLang="zh-CN" dirty="0">
                <a:latin typeface="宋体" panose="02010600030101010101" pitchFamily="2" charset="-122"/>
                <a:sym typeface="Symbol" panose="05050102010706020507" pitchFamily="18" charset="2"/>
              </a:rPr>
              <a:t>PN</a:t>
            </a:r>
            <a:r>
              <a:rPr lang="zh-CN" altLang="en-US" dirty="0">
                <a:latin typeface="宋体" panose="02010600030101010101" pitchFamily="2" charset="-122"/>
                <a:sym typeface="Symbol" panose="05050102010706020507" pitchFamily="18" charset="2"/>
              </a:rPr>
              <a:t>结等效电路如图所示。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33400" indent="-533400">
              <a:buNone/>
            </a:pP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    </a:t>
            </a:r>
            <a:endParaRPr lang="zh-CN" altLang="en-US" b="1" dirty="0">
              <a:solidFill>
                <a:srgbClr val="000066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5886450" y="33147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77" name="Rectangle 5"/>
          <p:cNvSpPr>
            <a:spLocks noChangeArrowheads="1"/>
          </p:cNvSpPr>
          <p:nvPr/>
        </p:nvSpPr>
        <p:spPr bwMode="auto">
          <a:xfrm>
            <a:off x="5300663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78" name="Rectangle 6"/>
          <p:cNvSpPr>
            <a:spLocks noChangeArrowheads="1"/>
          </p:cNvSpPr>
          <p:nvPr/>
        </p:nvSpPr>
        <p:spPr bwMode="auto">
          <a:xfrm>
            <a:off x="5548313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79" name="Rectangle 7"/>
          <p:cNvSpPr>
            <a:spLocks noChangeArrowheads="1"/>
          </p:cNvSpPr>
          <p:nvPr/>
        </p:nvSpPr>
        <p:spPr bwMode="auto">
          <a:xfrm>
            <a:off x="5557838" y="3205163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0" name="Rectangle 8"/>
          <p:cNvSpPr>
            <a:spLocks noChangeArrowheads="1"/>
          </p:cNvSpPr>
          <p:nvPr/>
        </p:nvSpPr>
        <p:spPr bwMode="auto">
          <a:xfrm>
            <a:off x="5353050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1" name="Rectangle 9"/>
          <p:cNvSpPr>
            <a:spLocks noChangeArrowheads="1"/>
          </p:cNvSpPr>
          <p:nvPr/>
        </p:nvSpPr>
        <p:spPr bwMode="auto">
          <a:xfrm>
            <a:off x="5986463" y="33147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2" name="Rectangle 10"/>
          <p:cNvSpPr>
            <a:spLocks noChangeArrowheads="1"/>
          </p:cNvSpPr>
          <p:nvPr/>
        </p:nvSpPr>
        <p:spPr bwMode="auto">
          <a:xfrm>
            <a:off x="5995988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3" name="Rectangle 11"/>
          <p:cNvSpPr>
            <a:spLocks noChangeArrowheads="1"/>
          </p:cNvSpPr>
          <p:nvPr/>
        </p:nvSpPr>
        <p:spPr bwMode="auto">
          <a:xfrm>
            <a:off x="5357813" y="317658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4" name="Rectangle 12"/>
          <p:cNvSpPr>
            <a:spLocks noChangeArrowheads="1"/>
          </p:cNvSpPr>
          <p:nvPr/>
        </p:nvSpPr>
        <p:spPr bwMode="auto">
          <a:xfrm>
            <a:off x="5505450" y="31956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5" name="Rectangle 13"/>
          <p:cNvSpPr>
            <a:spLocks noChangeArrowheads="1"/>
          </p:cNvSpPr>
          <p:nvPr/>
        </p:nvSpPr>
        <p:spPr bwMode="auto">
          <a:xfrm>
            <a:off x="5538788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5314950" y="318135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7" name="Rectangle 15"/>
          <p:cNvSpPr>
            <a:spLocks noChangeArrowheads="1"/>
          </p:cNvSpPr>
          <p:nvPr/>
        </p:nvSpPr>
        <p:spPr bwMode="auto">
          <a:xfrm>
            <a:off x="5486400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8" name="Rectangle 16"/>
          <p:cNvSpPr>
            <a:spLocks noChangeArrowheads="1"/>
          </p:cNvSpPr>
          <p:nvPr/>
        </p:nvSpPr>
        <p:spPr bwMode="auto">
          <a:xfrm>
            <a:off x="5105400" y="33528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89" name="Rectangle 17"/>
          <p:cNvSpPr>
            <a:spLocks noChangeArrowheads="1"/>
          </p:cNvSpPr>
          <p:nvPr/>
        </p:nvSpPr>
        <p:spPr bwMode="auto">
          <a:xfrm>
            <a:off x="6096000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90" name="Rectangle 18"/>
          <p:cNvSpPr>
            <a:spLocks noChangeArrowheads="1"/>
          </p:cNvSpPr>
          <p:nvPr/>
        </p:nvSpPr>
        <p:spPr bwMode="auto">
          <a:xfrm>
            <a:off x="5672138" y="3319463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91" name="Rectangle 19"/>
          <p:cNvSpPr>
            <a:spLocks noChangeArrowheads="1"/>
          </p:cNvSpPr>
          <p:nvPr/>
        </p:nvSpPr>
        <p:spPr bwMode="auto">
          <a:xfrm>
            <a:off x="5510213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92" name="Rectangle 20"/>
          <p:cNvSpPr>
            <a:spLocks noChangeArrowheads="1"/>
          </p:cNvSpPr>
          <p:nvPr/>
        </p:nvSpPr>
        <p:spPr bwMode="auto">
          <a:xfrm>
            <a:off x="5757863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7893" name="Text Box 21"/>
          <p:cNvSpPr txBox="1">
            <a:spLocks noChangeArrowheads="1"/>
          </p:cNvSpPr>
          <p:nvPr/>
        </p:nvSpPr>
        <p:spPr bwMode="auto">
          <a:xfrm>
            <a:off x="2343149" y="6197683"/>
            <a:ext cx="39624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0" hangingPunct="0"/>
            <a:r>
              <a:rPr lang="zh-CN" altLang="en-US" sz="2000" b="1" dirty="0">
                <a:latin typeface="宋体" panose="02010600030101010101" pitchFamily="2" charset="-122"/>
              </a:rPr>
              <a:t>二极管交流小信号等效电路</a:t>
            </a:r>
            <a:endParaRPr lang="zh-CN" altLang="en-US" sz="2000" b="1" dirty="0">
              <a:latin typeface="宋体" panose="02010600030101010101" pitchFamily="2" charset="-122"/>
            </a:endParaRPr>
          </a:p>
        </p:txBody>
      </p:sp>
      <p:graphicFrame>
        <p:nvGraphicFramePr>
          <p:cNvPr id="207896" name="Object 24"/>
          <p:cNvGraphicFramePr>
            <a:graphicFrameLocks noChangeAspect="1"/>
          </p:cNvGraphicFramePr>
          <p:nvPr/>
        </p:nvGraphicFramePr>
        <p:xfrm>
          <a:off x="908843" y="3574494"/>
          <a:ext cx="6831013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9" name="位图图像" r:id="rId1" imgW="6829425" imgH="2143125" progId="PBrush">
                  <p:embed/>
                </p:oleObj>
              </mc:Choice>
              <mc:Fallback>
                <p:oleObj name="位图图像" r:id="rId1" imgW="6829425" imgH="2143125" progId="PBrush">
                  <p:embed/>
                  <p:pic>
                    <p:nvPicPr>
                      <p:cNvPr id="0" name="图片 573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843" y="3574494"/>
                        <a:ext cx="6831013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938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54614" y="13193"/>
            <a:ext cx="8229600" cy="1139825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PN</a:t>
            </a:r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结小信号等效电路</a:t>
            </a:r>
            <a:endParaRPr lang="zh-CN" altLang="en-US" sz="4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墨迹 1"/>
          <p:cNvSpPr/>
          <p:nvPr/>
        </p:nvSpPr>
        <p:spPr bwMode="auto">
          <a:xfrm>
            <a:off x="5549760" y="4830840"/>
            <a:ext cx="2554560" cy="909000"/>
          </a:xfrm>
          <a:prstGeom prst="rect">
            <a:avLst/>
          </a:prstGeom>
        </p:spPr>
      </p:sp>
    </p:spTree>
  </p:cSld>
  <p:clrMapOvr>
    <a:masterClrMapping/>
  </p:clrMapOvr>
  <p:transition advTm="921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7E3C4-455F-4E7E-A79D-9771535D93A7}" type="slidenum">
              <a:rPr lang="en-US" altLang="zh-CN"/>
            </a:fld>
            <a:endParaRPr lang="en-US" altLang="zh-CN"/>
          </a:p>
        </p:txBody>
      </p:sp>
      <p:sp>
        <p:nvSpPr>
          <p:cNvPr id="234500" name="Rectangle 4"/>
          <p:cNvSpPr>
            <a:spLocks noChangeArrowheads="1"/>
          </p:cNvSpPr>
          <p:nvPr/>
        </p:nvSpPr>
        <p:spPr bwMode="auto">
          <a:xfrm>
            <a:off x="5886450" y="33147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5300663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02" name="Rectangle 6"/>
          <p:cNvSpPr>
            <a:spLocks noChangeArrowheads="1"/>
          </p:cNvSpPr>
          <p:nvPr/>
        </p:nvSpPr>
        <p:spPr bwMode="auto">
          <a:xfrm>
            <a:off x="5548313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03" name="Rectangle 7"/>
          <p:cNvSpPr>
            <a:spLocks noChangeArrowheads="1"/>
          </p:cNvSpPr>
          <p:nvPr/>
        </p:nvSpPr>
        <p:spPr bwMode="auto">
          <a:xfrm>
            <a:off x="5557838" y="3205163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04" name="Rectangle 8"/>
          <p:cNvSpPr>
            <a:spLocks noChangeArrowheads="1"/>
          </p:cNvSpPr>
          <p:nvPr/>
        </p:nvSpPr>
        <p:spPr bwMode="auto">
          <a:xfrm>
            <a:off x="5353050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05" name="Rectangle 9"/>
          <p:cNvSpPr>
            <a:spLocks noChangeArrowheads="1"/>
          </p:cNvSpPr>
          <p:nvPr/>
        </p:nvSpPr>
        <p:spPr bwMode="auto">
          <a:xfrm>
            <a:off x="5986463" y="33147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06" name="Rectangle 10"/>
          <p:cNvSpPr>
            <a:spLocks noChangeArrowheads="1"/>
          </p:cNvSpPr>
          <p:nvPr/>
        </p:nvSpPr>
        <p:spPr bwMode="auto">
          <a:xfrm>
            <a:off x="5995988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07" name="Rectangle 11"/>
          <p:cNvSpPr>
            <a:spLocks noChangeArrowheads="1"/>
          </p:cNvSpPr>
          <p:nvPr/>
        </p:nvSpPr>
        <p:spPr bwMode="auto">
          <a:xfrm>
            <a:off x="5357813" y="317658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08" name="Rectangle 12"/>
          <p:cNvSpPr>
            <a:spLocks noChangeArrowheads="1"/>
          </p:cNvSpPr>
          <p:nvPr/>
        </p:nvSpPr>
        <p:spPr bwMode="auto">
          <a:xfrm>
            <a:off x="5505450" y="31956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09" name="Rectangle 13"/>
          <p:cNvSpPr>
            <a:spLocks noChangeArrowheads="1"/>
          </p:cNvSpPr>
          <p:nvPr/>
        </p:nvSpPr>
        <p:spPr bwMode="auto">
          <a:xfrm>
            <a:off x="5538788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10" name="Rectangle 14"/>
          <p:cNvSpPr>
            <a:spLocks noChangeArrowheads="1"/>
          </p:cNvSpPr>
          <p:nvPr/>
        </p:nvSpPr>
        <p:spPr bwMode="auto">
          <a:xfrm>
            <a:off x="5314950" y="318135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11" name="Rectangle 15"/>
          <p:cNvSpPr>
            <a:spLocks noChangeArrowheads="1"/>
          </p:cNvSpPr>
          <p:nvPr/>
        </p:nvSpPr>
        <p:spPr bwMode="auto">
          <a:xfrm>
            <a:off x="5486400" y="3309938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12" name="Rectangle 16"/>
          <p:cNvSpPr>
            <a:spLocks noChangeArrowheads="1"/>
          </p:cNvSpPr>
          <p:nvPr/>
        </p:nvSpPr>
        <p:spPr bwMode="auto">
          <a:xfrm>
            <a:off x="5105400" y="33528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13" name="Rectangle 17"/>
          <p:cNvSpPr>
            <a:spLocks noChangeArrowheads="1"/>
          </p:cNvSpPr>
          <p:nvPr/>
        </p:nvSpPr>
        <p:spPr bwMode="auto">
          <a:xfrm>
            <a:off x="6096000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14" name="Rectangle 18"/>
          <p:cNvSpPr>
            <a:spLocks noChangeArrowheads="1"/>
          </p:cNvSpPr>
          <p:nvPr/>
        </p:nvSpPr>
        <p:spPr bwMode="auto">
          <a:xfrm>
            <a:off x="5672138" y="3319463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15" name="Rectangle 19"/>
          <p:cNvSpPr>
            <a:spLocks noChangeArrowheads="1"/>
          </p:cNvSpPr>
          <p:nvPr/>
        </p:nvSpPr>
        <p:spPr bwMode="auto">
          <a:xfrm>
            <a:off x="5510213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16" name="Rectangle 20"/>
          <p:cNvSpPr>
            <a:spLocks noChangeArrowheads="1"/>
          </p:cNvSpPr>
          <p:nvPr/>
        </p:nvSpPr>
        <p:spPr bwMode="auto">
          <a:xfrm>
            <a:off x="5757863" y="3200400"/>
            <a:ext cx="9144000" cy="369332"/>
          </a:xfrm>
          <a:prstGeom prst="rect">
            <a:avLst/>
          </a:prstGeom>
          <a:noFill/>
          <a:ln w="7938">
            <a:noFill/>
            <a:miter lim="800000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4517" name="Rectangle 21"/>
          <p:cNvSpPr>
            <a:spLocks noGrp="1" noChangeArrowheads="1"/>
          </p:cNvSpPr>
          <p:nvPr>
            <p:ph type="title"/>
          </p:nvPr>
        </p:nvSpPr>
        <p:spPr>
          <a:xfrm>
            <a:off x="176463" y="385238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PN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结二极管的</a:t>
            </a:r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开关过程及少子分布变化</a:t>
            </a:r>
            <a:endParaRPr lang="zh-CN" altLang="en-US" sz="4000" b="1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885" y="1050290"/>
            <a:ext cx="9513570" cy="2713355"/>
          </a:xfrm>
          <a:prstGeom prst="rect">
            <a:avLst/>
          </a:prstGeom>
        </p:spPr>
      </p:pic>
      <p:sp>
        <p:nvSpPr>
          <p:cNvPr id="3" name="墨迹 2"/>
          <p:cNvSpPr/>
          <p:nvPr/>
        </p:nvSpPr>
        <p:spPr bwMode="auto">
          <a:xfrm>
            <a:off x="2163960" y="5482440"/>
            <a:ext cx="4855680" cy="671760"/>
          </a:xfrm>
          <a:prstGeom prst="rect">
            <a:avLst/>
          </a:prstGeom>
        </p:spPr>
      </p:sp>
      <p:graphicFrame>
        <p:nvGraphicFramePr>
          <p:cNvPr id="6" name="对象 5"/>
          <p:cNvGraphicFramePr/>
          <p:nvPr/>
        </p:nvGraphicFramePr>
        <p:xfrm>
          <a:off x="1541145" y="3688080"/>
          <a:ext cx="9197975" cy="311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2807970" imgH="1482090" progId="Paint.Picture">
                  <p:embed/>
                </p:oleObj>
              </mc:Choice>
              <mc:Fallback>
                <p:oleObj name="" r:id="rId2" imgW="2807970" imgH="148209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1145" y="3688080"/>
                        <a:ext cx="9197975" cy="311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78594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8077200" y="6243638"/>
            <a:ext cx="2133600" cy="457200"/>
          </a:xfrm>
          <a:prstGeom prst="rect">
            <a:avLst/>
          </a:prstGeom>
        </p:spPr>
        <p:txBody>
          <a:bodyPr/>
          <a:lstStyle/>
          <a:p>
            <a:fld id="{7E74398D-FF60-4549-84A5-7D4F9791E202}" type="slidenum">
              <a:rPr lang="en-US" altLang="zh-CN"/>
            </a:fld>
            <a:endParaRPr lang="en-US" altLang="zh-CN"/>
          </a:p>
        </p:txBody>
      </p:sp>
      <p:sp>
        <p:nvSpPr>
          <p:cNvPr id="245762" name="Rectangle 2"/>
          <p:cNvSpPr>
            <a:spLocks noChangeArrowheads="1"/>
          </p:cNvSpPr>
          <p:nvPr/>
        </p:nvSpPr>
        <p:spPr bwMode="auto">
          <a:xfrm>
            <a:off x="3429000" y="2057400"/>
            <a:ext cx="5543550" cy="1066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/>
            <a:r>
              <a:rPr lang="en-US" altLang="zh-CN" sz="51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P-</a:t>
            </a:r>
            <a:r>
              <a:rPr lang="zh-CN" altLang="en-US" sz="51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Ｎ结击穿</a:t>
            </a:r>
            <a:r>
              <a:rPr lang="zh-CN" altLang="en-US" sz="57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endParaRPr lang="zh-CN" altLang="en-US" sz="570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2926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838D-51A3-4472-AB5A-CCC59F98C248}" type="slidenum">
              <a:rPr lang="en-US" altLang="zh-CN"/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381621" y="5000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12070" y="3698811"/>
            <a:ext cx="4160515" cy="303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4986" y="3523308"/>
            <a:ext cx="3698465" cy="3323987"/>
          </a:xfrm>
          <a:prstGeom prst="rect">
            <a:avLst/>
          </a:prstGeom>
          <a:solidFill>
            <a:srgbClr val="92D050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隧道击穿</a:t>
            </a:r>
            <a:r>
              <a:rPr lang="zh-CN" altLang="en-US" sz="2000" dirty="0">
                <a:latin typeface="Arial" panose="020B0604020202020204" pitchFamily="34" charset="0"/>
              </a:rPr>
              <a:t>：反向偏压增加，势垒升高，导带与价带的水平距离减少，电子由价带量子隧穿至导带的几率增加，反向电流增加，</a:t>
            </a:r>
            <a:r>
              <a:rPr lang="en-US" altLang="zh-CN" sz="2000" dirty="0" err="1">
                <a:latin typeface="Arial" panose="020B0604020202020204" pitchFamily="34" charset="0"/>
              </a:rPr>
              <a:t>pn</a:t>
            </a:r>
            <a:r>
              <a:rPr lang="zh-CN" altLang="en-US" sz="2000" dirty="0">
                <a:latin typeface="Arial" panose="020B0604020202020204" pitchFamily="34" charset="0"/>
              </a:rPr>
              <a:t>结击穿，也称为齐纳击穿，可恢复。窄带隙材料，重掺杂</a:t>
            </a:r>
            <a:r>
              <a:rPr lang="en-US" altLang="zh-CN" sz="2000" dirty="0" err="1">
                <a:latin typeface="Arial" panose="020B0604020202020204" pitchFamily="34" charset="0"/>
              </a:rPr>
              <a:t>pn</a:t>
            </a:r>
            <a:r>
              <a:rPr lang="zh-CN" altLang="en-US" sz="2000" dirty="0">
                <a:latin typeface="Arial" panose="020B0604020202020204" pitchFamily="34" charset="0"/>
              </a:rPr>
              <a:t>结。负的温度系数。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3769" y="857097"/>
            <a:ext cx="4357116" cy="2400657"/>
          </a:xfrm>
          <a:prstGeom prst="rect">
            <a:avLst/>
          </a:prstGeom>
          <a:solidFill>
            <a:srgbClr val="FFC000">
              <a:alpha val="27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雪崩击穿</a:t>
            </a:r>
            <a:r>
              <a:rPr lang="zh-CN" altLang="en-US" sz="2000" dirty="0">
                <a:latin typeface="Arial" panose="020B0604020202020204" pitchFamily="34" charset="0"/>
              </a:rPr>
              <a:t>：空间电荷区电场比较强，载流子能够获得足够的能量，与晶格原子碰撞时产生新的电子</a:t>
            </a:r>
            <a:r>
              <a:rPr lang="en-US" altLang="zh-CN" sz="2000" dirty="0">
                <a:latin typeface="Arial" panose="020B0604020202020204" pitchFamily="34" charset="0"/>
              </a:rPr>
              <a:t>—</a:t>
            </a:r>
            <a:r>
              <a:rPr lang="zh-CN" altLang="en-US" sz="2000" dirty="0">
                <a:latin typeface="Arial" panose="020B0604020202020204" pitchFamily="34" charset="0"/>
              </a:rPr>
              <a:t>空穴对，如此反复产生的击穿。可恢复。掺杂低，空间电荷区宽。</a:t>
            </a:r>
            <a:r>
              <a:rPr lang="en-US" altLang="zh-CN" sz="2000" dirty="0">
                <a:latin typeface="Arial" panose="020B0604020202020204" pitchFamily="34" charset="0"/>
              </a:rPr>
              <a:t>  </a:t>
            </a:r>
            <a:r>
              <a:rPr lang="zh-CN" altLang="en-US" sz="2000" dirty="0">
                <a:latin typeface="Arial" panose="020B0604020202020204" pitchFamily="34" charset="0"/>
              </a:rPr>
              <a:t>正的温度系数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124986" y="918700"/>
            <a:ext cx="3763660" cy="2400657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热击穿</a:t>
            </a:r>
            <a:r>
              <a:rPr lang="zh-CN" altLang="en-US" sz="2000" dirty="0">
                <a:latin typeface="Arial" panose="020B0604020202020204" pitchFamily="34" charset="0"/>
              </a:rPr>
              <a:t>：反向电流增大，温度升高</a:t>
            </a:r>
            <a:r>
              <a:rPr lang="en-US" altLang="zh-CN" sz="2000" dirty="0">
                <a:latin typeface="Arial" panose="020B0604020202020204" pitchFamily="34" charset="0"/>
              </a:rPr>
              <a:t>——</a:t>
            </a:r>
            <a:r>
              <a:rPr lang="zh-CN" altLang="en-US" sz="2000" dirty="0">
                <a:latin typeface="Arial" panose="020B0604020202020204" pitchFamily="34" charset="0"/>
              </a:rPr>
              <a:t>电流进一步增加，过热点，烧毁，永久性不可恢复。结面不平整，有缺陷等往往是首先发生局部过热地方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986" y="191529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热击穿、隧道击穿及雪崩击穿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9623140" y="1596662"/>
          <a:ext cx="1730660" cy="143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公式" r:id="rId2" imgW="18694400" imgH="15443200" progId="Equation.3">
                  <p:embed/>
                </p:oleObj>
              </mc:Choice>
              <mc:Fallback>
                <p:oleObj name="公式" r:id="rId2" imgW="18694400" imgH="15443200" progId="Equation.3">
                  <p:embed/>
                  <p:pic>
                    <p:nvPicPr>
                      <p:cNvPr id="0" name="图片 614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3140" y="1596662"/>
                        <a:ext cx="1730660" cy="1432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9012824" y="51529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雪崩击穿条件：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296008" y="1491260"/>
            <a:ext cx="2214578" cy="1643074"/>
          </a:xfrm>
          <a:prstGeom prst="round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Tm="1992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524000" y="0"/>
            <a:ext cx="355092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雪崩击穿条件</a:t>
            </a:r>
            <a:endParaRPr lang="zh-CN" altLang="en-US" sz="4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163" name="Object 11"/>
              <p:cNvSpPr txBox="1"/>
              <p:nvPr/>
            </p:nvSpPr>
            <p:spPr bwMode="auto">
              <a:xfrm>
                <a:off x="4511824" y="1772816"/>
                <a:ext cx="2882279" cy="12003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  <m:e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4916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1824" y="1772816"/>
                <a:ext cx="2882279" cy="1200329"/>
              </a:xfrm>
              <a:prstGeom prst="rect">
                <a:avLst/>
              </a:prstGeom>
              <a:blipFill rotWithShape="1">
                <a:blip r:embed="rId1"/>
                <a:stretch>
                  <a:fillRect l="-5" t="-44" r="6" b="-3718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135560" y="4005064"/>
            <a:ext cx="8186800" cy="1198880"/>
          </a:xfrm>
          <a:prstGeom prst="rect">
            <a:avLst/>
          </a:prstGeom>
          <a:solidFill>
            <a:srgbClr val="00B0F0">
              <a:alpha val="11000"/>
            </a:srgbClr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一个载流子通过整个势垒区，碰撞电离产生的电子</a:t>
            </a:r>
            <a:r>
              <a:rPr lang="en-US" altLang="zh-CN" sz="2400" dirty="0">
                <a:latin typeface="Arial" panose="020B0604020202020204" pitchFamily="34" charset="0"/>
              </a:rPr>
              <a:t>-</a:t>
            </a:r>
            <a:r>
              <a:rPr lang="zh-CN" altLang="en-US" sz="2400" dirty="0">
                <a:latin typeface="Arial" panose="020B0604020202020204" pitchFamily="34" charset="0"/>
              </a:rPr>
              <a:t>空穴对数目接近于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latin typeface="Arial" panose="020B0604020202020204" pitchFamily="34" charset="0"/>
              </a:rPr>
              <a:t>时，</a:t>
            </a:r>
            <a:r>
              <a:rPr lang="zh-CN" altLang="en-US" sz="2400" dirty="0" smtClean="0">
                <a:latin typeface="Arial" panose="020B0604020202020204" pitchFamily="34" charset="0"/>
              </a:rPr>
              <a:t>就达到发生</a:t>
            </a:r>
            <a:r>
              <a:rPr lang="zh-CN" altLang="en-US" sz="2400" dirty="0">
                <a:latin typeface="Arial" panose="020B0604020202020204" pitchFamily="34" charset="0"/>
              </a:rPr>
              <a:t>雪崩</a:t>
            </a:r>
            <a:r>
              <a:rPr lang="zh-CN" altLang="en-US" sz="2400" dirty="0" smtClean="0">
                <a:latin typeface="Arial" panose="020B0604020202020204" pitchFamily="34" charset="0"/>
              </a:rPr>
              <a:t>倍增击穿的条件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FFD9-E4F2-48E3-8D79-AFD35B092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BFFD9-E4F2-48E3-8D79-AFD35B0922C2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889482" y="2966510"/>
                <a:ext cx="2282062" cy="963295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effectLst/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800" b="1" i="1" smtClean="0">
                              <a:effectLst/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sz="2800" b="1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zh-CN" altLang="zh-CN" sz="2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zh-CN" sz="2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482" y="2966510"/>
                <a:ext cx="2282062" cy="963295"/>
              </a:xfrm>
              <a:prstGeom prst="rect">
                <a:avLst/>
              </a:prstGeom>
              <a:blipFill rotWithShape="1">
                <a:blip r:embed="rId1"/>
                <a:stretch>
                  <a:fillRect l="-11" t="-44" r="5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616277" y="118882"/>
                <a:ext cx="3630853" cy="963930"/>
              </a:xfrm>
              <a:prstGeom prst="rect">
                <a:avLst/>
              </a:prstGeom>
              <a:solidFill>
                <a:schemeClr val="accent1">
                  <a:alpha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𝒒𝑵</m:t>
                              </m:r>
                            </m:e>
                            <m:sub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zh-CN" altLang="en-US" sz="28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zh-CN" altLang="en-US" sz="2800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zh-CN" altLang="en-US" sz="2800" b="1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277" y="118882"/>
                <a:ext cx="3630853" cy="963930"/>
              </a:xfrm>
              <a:prstGeom prst="rect">
                <a:avLst/>
              </a:prstGeom>
              <a:blipFill rotWithShape="1">
                <a:blip r:embed="rId2"/>
                <a:stretch>
                  <a:fillRect l="-6" t="-14" r="3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5841174" y="93847"/>
            <a:ext cx="4791998" cy="1235462"/>
            <a:chOff x="3956466" y="90426"/>
            <a:chExt cx="4791998" cy="1235462"/>
          </a:xfrm>
          <a:solidFill>
            <a:srgbClr val="92D050">
              <a:alpha val="47000"/>
            </a:srgbClr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/>
                <p:cNvSpPr/>
                <p:nvPr/>
              </p:nvSpPr>
              <p:spPr>
                <a:xfrm>
                  <a:off x="3956466" y="364702"/>
                  <a:ext cx="2087564" cy="607695"/>
                </a:xfrm>
                <a:prstGeom prst="rect">
                  <a:avLst/>
                </a:prstGeom>
                <a:solidFill>
                  <a:schemeClr val="accent2">
                    <a:alpha val="28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𝒆𝒇𝒇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8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sSup>
                        <m:sSupPr>
                          <m:ctrlPr>
                            <a:rPr lang="zh-CN" altLang="zh-CN" sz="28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sup>
                      </m:sSup>
                    </m:oMath>
                  </a14:m>
                  <a:r>
                    <a:rPr lang="en-US" altLang="zh-CN" sz="2800" b="1" dirty="0">
                      <a:latin typeface="黑体" panose="02010609060101010101" pitchFamily="49" charset="-122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466" y="364702"/>
                  <a:ext cx="2087564" cy="60769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bject 11"/>
                <p:cNvSpPr txBox="1"/>
                <p:nvPr/>
              </p:nvSpPr>
              <p:spPr bwMode="auto">
                <a:xfrm>
                  <a:off x="6948264" y="90426"/>
                  <a:ext cx="1800200" cy="123546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  <a:alpha val="58000"/>
                  </a:schemeClr>
                </a:solidFill>
                <a:ln>
                  <a:noFill/>
                </a:ln>
                <a:effectLst/>
              </p:spPr>
              <p:txBody>
                <a:bodyPr>
                  <a:normAutofit fontScale="85000"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ctrlP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800" b="1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p>
                          <m:e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𝒅𝒙</m:t>
                            </m:r>
                          </m:e>
                        </m:nary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9" name="Object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48264" y="90426"/>
                  <a:ext cx="1800200" cy="1235462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633259" y="1615114"/>
                <a:ext cx="4763135" cy="1351280"/>
              </a:xfrm>
              <a:prstGeom prst="rect">
                <a:avLst/>
              </a:prstGeom>
              <a:solidFill>
                <a:srgbClr val="92D050">
                  <a:alpha val="29000"/>
                </a:srgb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𝒒𝑵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𝜺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𝜺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b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r>
                                        <a:rPr lang="zh-CN" altLang="en-US" sz="2800" b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p>
                          </m:sSup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59" y="1615114"/>
                <a:ext cx="4763135" cy="1351280"/>
              </a:xfrm>
              <a:prstGeom prst="rect">
                <a:avLst/>
              </a:prstGeom>
              <a:blipFill rotWithShape="1">
                <a:blip r:embed="rId5"/>
                <a:stretch>
                  <a:fillRect l="-1" t="-23" r="-93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1669138" y="3356992"/>
                <a:ext cx="4844415" cy="1349375"/>
              </a:xfrm>
              <a:prstGeom prst="rect">
                <a:avLst/>
              </a:prstGeom>
              <a:solidFill>
                <a:srgbClr val="92D050">
                  <a:alpha val="29000"/>
                </a:srgb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𝒒𝑵</m:t>
                                      </m:r>
                                    </m:e>
                                    <m:sub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zh-CN" altLang="en-US" sz="2800" b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nary>
                        <m:naryPr>
                          <m:limLoc m:val="undOvr"/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8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zh-CN" altLang="en-US" sz="28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p>
                          </m:sSup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138" y="3356992"/>
                <a:ext cx="4844415" cy="1349375"/>
              </a:xfrm>
              <a:prstGeom prst="rect">
                <a:avLst/>
              </a:prstGeom>
              <a:blipFill rotWithShape="1">
                <a:blip r:embed="rId6"/>
                <a:stretch>
                  <a:fillRect l="-7" t="-28" r="-373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7334456" y="1656685"/>
                <a:ext cx="3175000" cy="1056005"/>
              </a:xfrm>
              <a:prstGeom prst="rect">
                <a:avLst/>
              </a:prstGeom>
              <a:solidFill>
                <a:srgbClr val="92D050">
                  <a:alpha val="29000"/>
                </a:srgb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zh-CN" alt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𝒒𝑵</m:t>
                                      </m:r>
                                    </m:e>
                                    <m:sub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latin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zh-CN" altLang="en-US" sz="2800" b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b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456" y="1656685"/>
                <a:ext cx="3175000" cy="1056005"/>
              </a:xfrm>
              <a:prstGeom prst="rect">
                <a:avLst/>
              </a:prstGeom>
              <a:blipFill rotWithShape="1">
                <a:blip r:embed="rId7"/>
                <a:stretch>
                  <a:fillRect l="-6" t="-57" r="6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7824192" y="4221235"/>
                <a:ext cx="2148840" cy="96647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bSup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zh-CN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4221235"/>
                <a:ext cx="2148840" cy="966470"/>
              </a:xfrm>
              <a:prstGeom prst="rect">
                <a:avLst/>
              </a:prstGeom>
              <a:blipFill rotWithShape="1">
                <a:blip r:embed="rId8"/>
                <a:stretch>
                  <a:fillRect l="-17" t="-40" r="17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007768" y="5589240"/>
                <a:ext cx="4202430" cy="11137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32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1" i="1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  <m:r>
                                    <a:rPr lang="en-US" altLang="zh-CN" sz="32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𝒒</m:t>
                                  </m:r>
                                  <m:sSub>
                                    <m:sSubPr>
                                      <m:ctrlPr>
                                        <a:rPr lang="zh-CN" altLang="zh-CN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32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3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5589240"/>
                <a:ext cx="4202430" cy="1113790"/>
              </a:xfrm>
              <a:prstGeom prst="rect">
                <a:avLst/>
              </a:prstGeom>
              <a:blipFill rotWithShape="1">
                <a:blip r:embed="rId9"/>
                <a:stretch>
                  <a:fillRect l="-460" t="-1765" r="-1036" b="-165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562B-494C-4BCC-AB43-0B3413FBCE91}" type="slidenum">
              <a:rPr lang="en-US" altLang="zh-CN"/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524000" y="0"/>
            <a:ext cx="1630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穿通</a:t>
            </a:r>
            <a:r>
              <a:rPr lang="zh-CN" altLang="en-US" dirty="0"/>
              <a:t>：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对象 28"/>
              <p:cNvSpPr txBox="1"/>
              <p:nvPr/>
            </p:nvSpPr>
            <p:spPr bwMode="auto">
              <a:xfrm>
                <a:off x="1981200" y="5215434"/>
                <a:ext cx="5148064" cy="115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zh-CN" altLang="en-US" sz="28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zh-CN" altLang="en-US" sz="28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f>
                        <m:f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8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9" name="对象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5215434"/>
                <a:ext cx="5148064" cy="1154658"/>
              </a:xfrm>
              <a:prstGeom prst="rect">
                <a:avLst/>
              </a:prstGeom>
              <a:blipFill rotWithShape="1">
                <a:blip r:embed="rId1"/>
                <a:stretch>
                  <a:fillRect t="-16" r="2" b="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对象 2"/>
              <p:cNvSpPr txBox="1"/>
              <p:nvPr/>
            </p:nvSpPr>
            <p:spPr>
              <a:xfrm>
                <a:off x="1987322" y="4128458"/>
                <a:ext cx="3353078" cy="100811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zh-CN" altLang="en-US" sz="28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对象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322" y="4128458"/>
                <a:ext cx="3353078" cy="1008112"/>
              </a:xfrm>
              <a:prstGeom prst="rect">
                <a:avLst/>
              </a:prstGeom>
              <a:blipFill rotWithShape="1">
                <a:blip r:embed="rId2"/>
                <a:stretch>
                  <a:fillRect l="-12" t="-32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75" y="150485"/>
            <a:ext cx="6619293" cy="41426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735960" y="3429000"/>
                <a:ext cx="515573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429000"/>
                <a:ext cx="515573" cy="368935"/>
              </a:xfrm>
              <a:prstGeom prst="rect">
                <a:avLst/>
              </a:prstGeom>
              <a:blipFill rotWithShape="1">
                <a:blip r:embed="rId4"/>
                <a:stretch>
                  <a:fillRect l="-1" r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824192" y="5425146"/>
            <a:ext cx="284380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耐压器件要有足够大的空间电荷区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663952" y="2221790"/>
            <a:ext cx="1512168" cy="80773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5725800" y="2428083"/>
            <a:ext cx="1512168" cy="80773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663952" y="1988840"/>
            <a:ext cx="1512168" cy="80773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6479053" y="3301669"/>
                <a:ext cx="986790" cy="447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增加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053" y="3301669"/>
                <a:ext cx="986790" cy="447675"/>
              </a:xfrm>
              <a:prstGeom prst="rect">
                <a:avLst/>
              </a:prstGeom>
              <a:blipFill rotWithShape="1">
                <a:blip r:embed="rId5"/>
                <a:stretch>
                  <a:fillRect l="-15" t="-68" r="-5970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/>
          <p:cNvCxnSpPr/>
          <p:nvPr/>
        </p:nvCxnSpPr>
        <p:spPr>
          <a:xfrm flipV="1">
            <a:off x="5663952" y="1782547"/>
            <a:ext cx="1003032" cy="51440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5663952" y="1767013"/>
            <a:ext cx="586224" cy="29679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830304" y="1782547"/>
            <a:ext cx="1036147" cy="145327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9278"/>
            <a:ext cx="12192000" cy="5479443"/>
          </a:xfrm>
          <a:prstGeom prst="rect">
            <a:avLst/>
          </a:prstGeom>
        </p:spPr>
      </p:pic>
      <p:sp>
        <p:nvSpPr>
          <p:cNvPr id="2" name="墨迹 1"/>
          <p:cNvSpPr/>
          <p:nvPr/>
        </p:nvSpPr>
        <p:spPr bwMode="auto">
          <a:xfrm>
            <a:off x="1785600" y="5158440"/>
            <a:ext cx="8085240" cy="111456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50"/>
    </mc:Choice>
    <mc:Fallback>
      <p:transition spd="slow" advTm="8535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142" y="166736"/>
            <a:ext cx="11556788" cy="44923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4451233"/>
            <a:ext cx="9209314" cy="2047757"/>
          </a:xfrm>
          <a:prstGeom prst="rect">
            <a:avLst/>
          </a:prstGeom>
        </p:spPr>
      </p:pic>
      <p:sp>
        <p:nvSpPr>
          <p:cNvPr id="2" name="墨迹 1"/>
          <p:cNvSpPr/>
          <p:nvPr/>
        </p:nvSpPr>
        <p:spPr bwMode="auto">
          <a:xfrm>
            <a:off x="1367640" y="1148400"/>
            <a:ext cx="10365120" cy="341856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67"/>
    </mc:Choice>
    <mc:Fallback>
      <p:transition spd="slow" advTm="14026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528" y="970528"/>
            <a:ext cx="10461171" cy="564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6"/>
    </mc:Choice>
    <mc:Fallback>
      <p:transition spd="slow" advTm="450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245528" y="807206"/>
            <a:ext cx="11540810" cy="5056043"/>
            <a:chOff x="-24886" y="635404"/>
            <a:chExt cx="11540810" cy="5056043"/>
          </a:xfrm>
        </p:grpSpPr>
        <p:grpSp>
          <p:nvGrpSpPr>
            <p:cNvPr id="5" name="组合 4"/>
            <p:cNvGrpSpPr/>
            <p:nvPr/>
          </p:nvGrpSpPr>
          <p:grpSpPr>
            <a:xfrm>
              <a:off x="6301047" y="2477193"/>
              <a:ext cx="5214877" cy="3214254"/>
              <a:chOff x="642910" y="2000240"/>
              <a:chExt cx="3188905" cy="210491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42910" y="2001828"/>
                <a:ext cx="2857520" cy="2001852"/>
                <a:chOff x="642910" y="2001828"/>
                <a:chExt cx="2857520" cy="2001852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42910" y="3000372"/>
                  <a:ext cx="285752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组合 24"/>
                <p:cNvGrpSpPr/>
                <p:nvPr/>
              </p:nvGrpSpPr>
              <p:grpSpPr>
                <a:xfrm>
                  <a:off x="714348" y="2001828"/>
                  <a:ext cx="857256" cy="1216034"/>
                  <a:chOff x="5357818" y="3571876"/>
                  <a:chExt cx="857256" cy="1216034"/>
                </a:xfrm>
              </p:grpSpPr>
              <p:grpSp>
                <p:nvGrpSpPr>
                  <p:cNvPr id="31" name="组合 18"/>
                  <p:cNvGrpSpPr/>
                  <p:nvPr/>
                </p:nvGrpSpPr>
                <p:grpSpPr>
                  <a:xfrm>
                    <a:off x="5357818" y="3571876"/>
                    <a:ext cx="857256" cy="1216034"/>
                    <a:chOff x="5357818" y="3571876"/>
                    <a:chExt cx="857256" cy="1216034"/>
                  </a:xfrm>
                </p:grpSpPr>
                <p:cxnSp>
                  <p:nvCxnSpPr>
                    <p:cNvPr id="33" name="直接连接符 32"/>
                    <p:cNvCxnSpPr/>
                    <p:nvPr/>
                  </p:nvCxnSpPr>
                  <p:spPr>
                    <a:xfrm>
                      <a:off x="5357818" y="4786322"/>
                      <a:ext cx="857256" cy="15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连接符 33"/>
                    <p:cNvCxnSpPr/>
                    <p:nvPr/>
                  </p:nvCxnSpPr>
                  <p:spPr>
                    <a:xfrm>
                      <a:off x="5357818" y="3571876"/>
                      <a:ext cx="857256" cy="15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" name="直接连接符 31"/>
                  <p:cNvCxnSpPr/>
                  <p:nvPr/>
                </p:nvCxnSpPr>
                <p:spPr>
                  <a:xfrm>
                    <a:off x="5357818" y="4143380"/>
                    <a:ext cx="857256" cy="1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lg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组合 25"/>
                <p:cNvGrpSpPr/>
                <p:nvPr/>
              </p:nvGrpSpPr>
              <p:grpSpPr>
                <a:xfrm>
                  <a:off x="2643174" y="2787646"/>
                  <a:ext cx="857256" cy="1216034"/>
                  <a:chOff x="5357818" y="3571876"/>
                  <a:chExt cx="857256" cy="1216034"/>
                </a:xfrm>
              </p:grpSpPr>
              <p:grpSp>
                <p:nvGrpSpPr>
                  <p:cNvPr id="27" name="组合 18"/>
                  <p:cNvGrpSpPr/>
                  <p:nvPr/>
                </p:nvGrpSpPr>
                <p:grpSpPr>
                  <a:xfrm>
                    <a:off x="5357818" y="3571876"/>
                    <a:ext cx="857256" cy="1216034"/>
                    <a:chOff x="5357818" y="3571876"/>
                    <a:chExt cx="857256" cy="1216034"/>
                  </a:xfrm>
                </p:grpSpPr>
                <p:cxnSp>
                  <p:nvCxnSpPr>
                    <p:cNvPr id="29" name="直接连接符 28"/>
                    <p:cNvCxnSpPr/>
                    <p:nvPr/>
                  </p:nvCxnSpPr>
                  <p:spPr>
                    <a:xfrm>
                      <a:off x="5357818" y="4786322"/>
                      <a:ext cx="857256" cy="15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直接连接符 29"/>
                    <p:cNvCxnSpPr/>
                    <p:nvPr/>
                  </p:nvCxnSpPr>
                  <p:spPr>
                    <a:xfrm>
                      <a:off x="5357818" y="3571876"/>
                      <a:ext cx="857256" cy="1588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5357818" y="4143380"/>
                    <a:ext cx="857256" cy="1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lg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" name="组合 6"/>
              <p:cNvGrpSpPr/>
              <p:nvPr/>
            </p:nvGrpSpPr>
            <p:grpSpPr>
              <a:xfrm>
                <a:off x="1570809" y="2000240"/>
                <a:ext cx="1086015" cy="2008266"/>
                <a:chOff x="1570809" y="2000240"/>
                <a:chExt cx="1086015" cy="2008266"/>
              </a:xfrm>
            </p:grpSpPr>
            <p:sp>
              <p:nvSpPr>
                <p:cNvPr id="21" name="任意多边形 20"/>
                <p:cNvSpPr/>
                <p:nvPr/>
              </p:nvSpPr>
              <p:spPr>
                <a:xfrm>
                  <a:off x="1570809" y="2572378"/>
                  <a:ext cx="1081954" cy="793820"/>
                </a:xfrm>
                <a:custGeom>
                  <a:avLst/>
                  <a:gdLst>
                    <a:gd name="connsiteX0" fmla="*/ 0 w 1085222"/>
                    <a:gd name="connsiteY0" fmla="*/ 0 h 793820"/>
                    <a:gd name="connsiteX1" fmla="*/ 331595 w 1085222"/>
                    <a:gd name="connsiteY1" fmla="*/ 200967 h 793820"/>
                    <a:gd name="connsiteX2" fmla="*/ 592853 w 1085222"/>
                    <a:gd name="connsiteY2" fmla="*/ 422031 h 793820"/>
                    <a:gd name="connsiteX3" fmla="*/ 854110 w 1085222"/>
                    <a:gd name="connsiteY3" fmla="*/ 653143 h 793820"/>
                    <a:gd name="connsiteX4" fmla="*/ 1085222 w 1085222"/>
                    <a:gd name="connsiteY4" fmla="*/ 793820 h 793820"/>
                    <a:gd name="connsiteX5" fmla="*/ 1085222 w 1085222"/>
                    <a:gd name="connsiteY5" fmla="*/ 793820 h 79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5222" h="793820">
                      <a:moveTo>
                        <a:pt x="0" y="0"/>
                      </a:moveTo>
                      <a:cubicBezTo>
                        <a:pt x="116393" y="65314"/>
                        <a:pt x="232786" y="130629"/>
                        <a:pt x="331595" y="200967"/>
                      </a:cubicBezTo>
                      <a:cubicBezTo>
                        <a:pt x="430404" y="271306"/>
                        <a:pt x="505767" y="346668"/>
                        <a:pt x="592853" y="422031"/>
                      </a:cubicBezTo>
                      <a:cubicBezTo>
                        <a:pt x="679939" y="497394"/>
                        <a:pt x="772049" y="591178"/>
                        <a:pt x="854110" y="653143"/>
                      </a:cubicBezTo>
                      <a:cubicBezTo>
                        <a:pt x="936171" y="715108"/>
                        <a:pt x="1085222" y="793820"/>
                        <a:pt x="1085222" y="793820"/>
                      </a:cubicBezTo>
                      <a:lnTo>
                        <a:pt x="1085222" y="793820"/>
                      </a:lnTo>
                    </a:path>
                  </a:pathLst>
                </a:cu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1574870" y="2000240"/>
                  <a:ext cx="1081954" cy="793820"/>
                </a:xfrm>
                <a:custGeom>
                  <a:avLst/>
                  <a:gdLst>
                    <a:gd name="connsiteX0" fmla="*/ 0 w 1085222"/>
                    <a:gd name="connsiteY0" fmla="*/ 0 h 793820"/>
                    <a:gd name="connsiteX1" fmla="*/ 331595 w 1085222"/>
                    <a:gd name="connsiteY1" fmla="*/ 200967 h 793820"/>
                    <a:gd name="connsiteX2" fmla="*/ 592853 w 1085222"/>
                    <a:gd name="connsiteY2" fmla="*/ 422031 h 793820"/>
                    <a:gd name="connsiteX3" fmla="*/ 854110 w 1085222"/>
                    <a:gd name="connsiteY3" fmla="*/ 653143 h 793820"/>
                    <a:gd name="connsiteX4" fmla="*/ 1085222 w 1085222"/>
                    <a:gd name="connsiteY4" fmla="*/ 793820 h 793820"/>
                    <a:gd name="connsiteX5" fmla="*/ 1085222 w 1085222"/>
                    <a:gd name="connsiteY5" fmla="*/ 793820 h 79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5222" h="793820">
                      <a:moveTo>
                        <a:pt x="0" y="0"/>
                      </a:moveTo>
                      <a:cubicBezTo>
                        <a:pt x="116393" y="65314"/>
                        <a:pt x="232786" y="130629"/>
                        <a:pt x="331595" y="200967"/>
                      </a:cubicBezTo>
                      <a:cubicBezTo>
                        <a:pt x="430404" y="271306"/>
                        <a:pt x="505767" y="346668"/>
                        <a:pt x="592853" y="422031"/>
                      </a:cubicBezTo>
                      <a:cubicBezTo>
                        <a:pt x="679939" y="497394"/>
                        <a:pt x="772049" y="591178"/>
                        <a:pt x="854110" y="653143"/>
                      </a:cubicBezTo>
                      <a:cubicBezTo>
                        <a:pt x="936171" y="715108"/>
                        <a:pt x="1085222" y="793820"/>
                        <a:pt x="1085222" y="793820"/>
                      </a:cubicBezTo>
                      <a:lnTo>
                        <a:pt x="1085222" y="793820"/>
                      </a:lnTo>
                    </a:path>
                  </a:pathLst>
                </a:cu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1574870" y="3214686"/>
                  <a:ext cx="1081954" cy="793820"/>
                </a:xfrm>
                <a:custGeom>
                  <a:avLst/>
                  <a:gdLst>
                    <a:gd name="connsiteX0" fmla="*/ 0 w 1085222"/>
                    <a:gd name="connsiteY0" fmla="*/ 0 h 793820"/>
                    <a:gd name="connsiteX1" fmla="*/ 331595 w 1085222"/>
                    <a:gd name="connsiteY1" fmla="*/ 200967 h 793820"/>
                    <a:gd name="connsiteX2" fmla="*/ 592853 w 1085222"/>
                    <a:gd name="connsiteY2" fmla="*/ 422031 h 793820"/>
                    <a:gd name="connsiteX3" fmla="*/ 854110 w 1085222"/>
                    <a:gd name="connsiteY3" fmla="*/ 653143 h 793820"/>
                    <a:gd name="connsiteX4" fmla="*/ 1085222 w 1085222"/>
                    <a:gd name="connsiteY4" fmla="*/ 793820 h 793820"/>
                    <a:gd name="connsiteX5" fmla="*/ 1085222 w 1085222"/>
                    <a:gd name="connsiteY5" fmla="*/ 793820 h 793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5222" h="793820">
                      <a:moveTo>
                        <a:pt x="0" y="0"/>
                      </a:moveTo>
                      <a:cubicBezTo>
                        <a:pt x="116393" y="65314"/>
                        <a:pt x="232786" y="130629"/>
                        <a:pt x="331595" y="200967"/>
                      </a:cubicBezTo>
                      <a:cubicBezTo>
                        <a:pt x="430404" y="271306"/>
                        <a:pt x="505767" y="346668"/>
                        <a:pt x="592853" y="422031"/>
                      </a:cubicBezTo>
                      <a:cubicBezTo>
                        <a:pt x="679939" y="497394"/>
                        <a:pt x="772049" y="591178"/>
                        <a:pt x="854110" y="653143"/>
                      </a:cubicBezTo>
                      <a:cubicBezTo>
                        <a:pt x="936171" y="715108"/>
                        <a:pt x="1085222" y="793820"/>
                        <a:pt x="1085222" y="793820"/>
                      </a:cubicBezTo>
                      <a:lnTo>
                        <a:pt x="1085222" y="793820"/>
                      </a:lnTo>
                    </a:path>
                  </a:pathLst>
                </a:cu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/>
              <p:nvPr/>
            </p:nvCxnSpPr>
            <p:spPr>
              <a:xfrm>
                <a:off x="1571604" y="2000240"/>
                <a:ext cx="1928826" cy="1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rot="5400000">
                <a:off x="2821769" y="2393149"/>
                <a:ext cx="785818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46"/>
              <p:cNvSpPr txBox="1"/>
              <p:nvPr/>
            </p:nvSpPr>
            <p:spPr>
              <a:xfrm>
                <a:off x="2714612" y="2214554"/>
                <a:ext cx="510763" cy="31896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qV</a:t>
                </a:r>
                <a:r>
                  <a:rPr lang="en-US" altLang="zh-CN" sz="2400" b="1" i="1" baseline="-25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bi</a:t>
                </a:r>
                <a:endParaRPr lang="zh-CN" altLang="en-US" sz="2400" b="1" i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rot="5400000">
                <a:off x="786580" y="2786058"/>
                <a:ext cx="427834" cy="7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 rot="5400000">
                <a:off x="3036480" y="3178570"/>
                <a:ext cx="357190" cy="7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52"/>
              <p:cNvSpPr txBox="1"/>
              <p:nvPr/>
            </p:nvSpPr>
            <p:spPr>
              <a:xfrm>
                <a:off x="954824" y="2604244"/>
                <a:ext cx="717098" cy="31896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 dirty="0" err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q</a:t>
                </a:r>
                <a:r>
                  <a:rPr lang="en-US" altLang="zh-CN" sz="2400" b="1" i="1" dirty="0" err="1" smtClean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/>
                  </a:rPr>
                  <a:t></a:t>
                </a:r>
                <a:r>
                  <a:rPr lang="en-US" altLang="zh-CN" sz="2400" b="1" i="1" baseline="-25000" dirty="0" err="1" smtClean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/>
                  </a:rPr>
                  <a:t>FP</a:t>
                </a:r>
                <a:endParaRPr lang="zh-CN" altLang="en-US" sz="2400" b="1" i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665844" y="2933697"/>
                <a:ext cx="585693" cy="318960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i="1" dirty="0" err="1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q</a:t>
                </a:r>
                <a:r>
                  <a:rPr lang="en-US" altLang="zh-CN" sz="2400" b="1" i="1" dirty="0" err="1" smtClean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/>
                  </a:rPr>
                  <a:t></a:t>
                </a:r>
                <a:r>
                  <a:rPr lang="en-US" altLang="zh-CN" sz="2400" b="1" i="1" baseline="-25000" dirty="0" err="1" smtClean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/>
                  </a:rPr>
                  <a:t>FN</a:t>
                </a:r>
                <a:endParaRPr lang="zh-CN" altLang="en-US" sz="2400" b="1" i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3509448" y="2571744"/>
                <a:ext cx="322367" cy="1533406"/>
                <a:chOff x="3509448" y="2571744"/>
                <a:chExt cx="322367" cy="1533406"/>
              </a:xfrm>
            </p:grpSpPr>
            <p:sp>
              <p:nvSpPr>
                <p:cNvPr id="16" name="TextBox 55"/>
                <p:cNvSpPr txBox="1"/>
                <p:nvPr/>
              </p:nvSpPr>
              <p:spPr>
                <a:xfrm>
                  <a:off x="3509448" y="3786190"/>
                  <a:ext cx="322367" cy="31896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b="1" i="1" dirty="0">
                      <a:solidFill>
                        <a:srgbClr val="0000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E</a:t>
                  </a:r>
                  <a:r>
                    <a:rPr lang="en-US" altLang="zh-CN" sz="2400" b="1" i="1" baseline="-25000" dirty="0">
                      <a:solidFill>
                        <a:srgbClr val="0000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v</a:t>
                  </a:r>
                  <a:endParaRPr lang="zh-CN" altLang="en-US" sz="2400" b="1" i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3509448" y="2571744"/>
                  <a:ext cx="322367" cy="961902"/>
                  <a:chOff x="3509448" y="2571744"/>
                  <a:chExt cx="322367" cy="961902"/>
                </a:xfrm>
              </p:grpSpPr>
              <p:sp>
                <p:nvSpPr>
                  <p:cNvPr id="18" name="TextBox 54"/>
                  <p:cNvSpPr txBox="1"/>
                  <p:nvPr/>
                </p:nvSpPr>
                <p:spPr>
                  <a:xfrm>
                    <a:off x="3509448" y="2571744"/>
                    <a:ext cx="322367" cy="31896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i="1" dirty="0">
                        <a:solidFill>
                          <a:srgbClr val="00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E</a:t>
                    </a:r>
                    <a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c</a:t>
                    </a:r>
                    <a:endParaRPr lang="zh-CN" altLang="en-US" sz="2400" b="1" i="1" dirty="0">
                      <a:solidFill>
                        <a:srgbClr val="0000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" name="TextBox 56"/>
                  <p:cNvSpPr txBox="1"/>
                  <p:nvPr/>
                </p:nvSpPr>
                <p:spPr>
                  <a:xfrm>
                    <a:off x="3509448" y="3214686"/>
                    <a:ext cx="322366" cy="31896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i="1" dirty="0">
                        <a:solidFill>
                          <a:srgbClr val="00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E</a:t>
                    </a:r>
                    <a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i</a:t>
                    </a:r>
                    <a:endParaRPr lang="zh-CN" altLang="en-US" sz="2400" b="1" i="1" dirty="0">
                      <a:solidFill>
                        <a:srgbClr val="0000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20" name="TextBox 57"/>
                  <p:cNvSpPr txBox="1"/>
                  <p:nvPr/>
                </p:nvSpPr>
                <p:spPr>
                  <a:xfrm>
                    <a:off x="3509448" y="2857496"/>
                    <a:ext cx="322366" cy="31896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i="1" dirty="0">
                        <a:solidFill>
                          <a:srgbClr val="00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E</a:t>
                    </a:r>
                    <a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F</a:t>
                    </a:r>
                    <a:endParaRPr lang="zh-CN" altLang="en-US" sz="2400" b="1" i="1" dirty="0">
                      <a:solidFill>
                        <a:srgbClr val="0000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4886" y="635404"/>
              <a:ext cx="6115050" cy="4057650"/>
            </a:xfrm>
            <a:prstGeom prst="rect">
              <a:avLst/>
            </a:prstGeom>
          </p:spPr>
        </p:pic>
      </p:grpSp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0" y="3929"/>
            <a:ext cx="7401380" cy="803277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平衡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PN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结能带图、内建电势</a:t>
            </a:r>
            <a:r>
              <a:rPr lang="en-US" altLang="zh-CN" dirty="0" err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baseline="-25000" dirty="0" err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bi</a:t>
            </a: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Object 4"/>
              <p:cNvSpPr txBox="1"/>
              <p:nvPr/>
            </p:nvSpPr>
            <p:spPr bwMode="auto">
              <a:xfrm>
                <a:off x="7381007" y="965074"/>
                <a:ext cx="3943375" cy="1167264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𝒃𝒊</m:t>
                          </m:r>
                        </m:sub>
                      </m:sSub>
                      <m:r>
                        <a:rPr lang="zh-CN" altLang="en-US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  <m:func>
                        <m:funcPr>
                          <m:ctrlP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8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zh-CN" altLang="en-US" sz="2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1007" y="965074"/>
                <a:ext cx="3943375" cy="1167264"/>
              </a:xfrm>
              <a:prstGeom prst="rect">
                <a:avLst/>
              </a:prstGeom>
              <a:blipFill rotWithShape="1">
                <a:blip r:embed="rId2"/>
                <a:stretch>
                  <a:fillRect l="-10" t="-44" r="1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bject 2"/>
              <p:cNvSpPr txBox="1"/>
              <p:nvPr/>
            </p:nvSpPr>
            <p:spPr bwMode="auto">
              <a:xfrm>
                <a:off x="3498170" y="5150483"/>
                <a:ext cx="3500041" cy="93719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𝑭𝑵</m:t>
                              </m:r>
                            </m:sub>
                          </m:sSub>
                        </m:e>
                      </m:d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  <m:func>
                        <m:func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8170" y="5150483"/>
                <a:ext cx="3500041" cy="937197"/>
              </a:xfrm>
              <a:prstGeom prst="rect">
                <a:avLst/>
              </a:prstGeom>
              <a:blipFill rotWithShape="1">
                <a:blip r:embed="rId3"/>
                <a:stretch>
                  <a:fillRect l="-17" t="-68" r="15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bject 3"/>
              <p:cNvSpPr txBox="1"/>
              <p:nvPr/>
            </p:nvSpPr>
            <p:spPr bwMode="auto">
              <a:xfrm>
                <a:off x="162953" y="4906131"/>
                <a:ext cx="4087448" cy="85081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𝑭𝑷</m:t>
                              </m:r>
                            </m:sub>
                          </m:sSub>
                        </m:e>
                      </m:d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  <m:func>
                        <m:func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6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953" y="4906131"/>
                <a:ext cx="4087448" cy="850815"/>
              </a:xfrm>
              <a:prstGeom prst="rect">
                <a:avLst/>
              </a:prstGeom>
              <a:blipFill rotWithShape="1">
                <a:blip r:embed="rId4"/>
                <a:stretch>
                  <a:fillRect l="-10" t="-14" r="8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/>
          <p:cNvCxnSpPr/>
          <p:nvPr/>
        </p:nvCxnSpPr>
        <p:spPr>
          <a:xfrm rot="5400000">
            <a:off x="1081074" y="3966755"/>
            <a:ext cx="653314" cy="1298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52"/>
          <p:cNvSpPr txBox="1"/>
          <p:nvPr/>
        </p:nvSpPr>
        <p:spPr>
          <a:xfrm>
            <a:off x="1333041" y="3689163"/>
            <a:ext cx="1172684" cy="48706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lang="en-US" altLang="zh-CN" sz="2400" b="1" i="1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</a:t>
            </a:r>
            <a:r>
              <a:rPr lang="en-US" altLang="zh-CN" sz="2400" b="1" i="1" baseline="-25000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FP</a:t>
            </a:r>
            <a:endParaRPr lang="zh-CN" altLang="en-US" sz="2400" b="1" i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5077947" y="2836031"/>
            <a:ext cx="3900" cy="804718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5029327" y="2976258"/>
            <a:ext cx="957795" cy="48706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i="1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lang="en-US" altLang="zh-CN" sz="2400" b="1" i="1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</a:t>
            </a:r>
            <a:r>
              <a:rPr lang="en-US" altLang="zh-CN" sz="2400" b="1" i="1" baseline="-25000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FN</a:t>
            </a:r>
            <a:endParaRPr lang="zh-CN" altLang="en-US" sz="2400" b="1" i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634" y="0"/>
            <a:ext cx="1082458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3"/>
    </mc:Choice>
    <mc:Fallback>
      <p:transition spd="slow" advTm="422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76365" y="457303"/>
                <a:ext cx="11564148" cy="5170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一个理想的硅突变</a:t>
                </a:r>
                <a:r>
                  <a:rPr lang="en-US" altLang="zh-CN" kern="100" dirty="0" err="1">
                    <a:latin typeface="Calibri" panose="020F0502020204030204" charset="0"/>
                    <a:cs typeface="Times New Roman" panose="02020603050405020304" pitchFamily="18" charset="0"/>
                  </a:rPr>
                  <a:t>pn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结。掺杂浓度分别为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kern="100" baseline="-25000" dirty="0">
                    <a:latin typeface="Calibri" panose="020F0502020204030204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=10</a:t>
                </a:r>
                <a:r>
                  <a:rPr lang="en-US" altLang="zh-CN" kern="100" baseline="30000" dirty="0">
                    <a:latin typeface="Calibri" panose="020F0502020204030204" charset="0"/>
                    <a:cs typeface="Times New Roman" panose="02020603050405020304" pitchFamily="18" charset="0"/>
                  </a:rPr>
                  <a:t>17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cm</a:t>
                </a:r>
                <a:r>
                  <a:rPr lang="en-US" altLang="zh-CN" kern="100" baseline="30000" dirty="0">
                    <a:latin typeface="Calibri" panose="020F0502020204030204" charset="0"/>
                    <a:cs typeface="Times New Roman" panose="02020603050405020304" pitchFamily="18" charset="0"/>
                  </a:rPr>
                  <a:t>-3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,N</a:t>
                </a:r>
                <a:r>
                  <a:rPr lang="en-US" altLang="zh-CN" kern="100" baseline="-25000" dirty="0">
                    <a:latin typeface="Calibri" panose="020F0502020204030204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=10</a:t>
                </a:r>
                <a:r>
                  <a:rPr lang="en-US" altLang="zh-CN" kern="100" baseline="30000" dirty="0">
                    <a:latin typeface="Calibri" panose="020F0502020204030204" charset="0"/>
                    <a:cs typeface="Times New Roman" panose="02020603050405020304" pitchFamily="18" charset="0"/>
                  </a:rPr>
                  <a:t>16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cm</a:t>
                </a:r>
                <a:r>
                  <a:rPr lang="en-US" altLang="zh-CN" kern="100" baseline="30000" dirty="0">
                    <a:latin typeface="Calibri" panose="020F0502020204030204" charset="0"/>
                    <a:cs typeface="Times New Roman" panose="02020603050405020304" pitchFamily="18" charset="0"/>
                  </a:rPr>
                  <a:t>-3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。当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T=300K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时，求：（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）自建电压</a:t>
                </a:r>
                <a:r>
                  <a:rPr lang="en-US" altLang="zh-CN" kern="100" dirty="0" err="1">
                    <a:latin typeface="Calibri" panose="020F0502020204030204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kern="100" baseline="-25000" dirty="0" err="1">
                    <a:latin typeface="Calibri" panose="020F0502020204030204" charset="0"/>
                    <a:cs typeface="Times New Roman" panose="02020603050405020304" pitchFamily="18" charset="0"/>
                  </a:rPr>
                  <a:t>bi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;(2)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耗尽区宽度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W;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）最大电场强度。</a:t>
                </a:r>
                <a:endParaRPr lang="zh-CN" altLang="zh-CN" sz="14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解：（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𝑏𝑖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den>
                    </m:f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𝑙𝑛</m:t>
                    </m:r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26</m:t>
                    </m:r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ln</m:t>
                    </m:r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17</m:t>
                            </m:r>
                          </m:sup>
                        </m:s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sup>
                        </m:sSup>
                      </m:den>
                    </m:f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778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zh-CN" altLang="zh-CN" sz="14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   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）耗尽区宽度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  <m:r>
                      <a:rPr lang="en-US" altLang="zh-CN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den>
                            </m:f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𝑏𝑖</m:t>
                                </m:r>
                              </m:sub>
                            </m:sSub>
                          </m:e>
                        </m:d>
                      </m:e>
                      <m:sup>
                        <m:f>
                          <m:f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85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  </m:t>
                            </m:r>
                            <m:f>
                              <m:f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778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32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𝑐𝑚</m:t>
                    </m:r>
                  </m:oMath>
                </a14:m>
                <a:endParaRPr lang="zh-CN" altLang="zh-CN" sz="14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 indent="22860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sz="14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den>
                            </m:f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𝑏𝑖</m:t>
                                </m:r>
                              </m:sub>
                            </m:sSub>
                          </m:e>
                        </m:d>
                      </m:e>
                      <m:sup>
                        <m:f>
                          <m:f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85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19</m:t>
                                    </m:r>
                                  </m:sup>
                                </m:sSup>
                              </m:den>
                            </m:f>
                            <m:f>
                              <m:f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17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778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                    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02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𝑐𝑚</m:t>
                    </m:r>
                  </m:oMath>
                </a14:m>
                <a:endParaRPr lang="zh-CN" altLang="zh-CN" sz="14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19</m:t>
                            </m:r>
                          </m:sup>
                        </m:s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17</m:t>
                            </m:r>
                          </m:sup>
                        </m:s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02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85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14</m:t>
                            </m:r>
                          </m:sup>
                        </m:sSup>
                      </m:den>
                    </m:f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67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type m:val="lin"/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𝑐𝑚</m:t>
                        </m:r>
                      </m:den>
                    </m:f>
                  </m:oMath>
                </a14:m>
                <a:endParaRPr lang="zh-CN" altLang="zh-CN" sz="14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kern="100" dirty="0">
                    <a:latin typeface="Calibri" panose="020F0502020204030204" charset="0"/>
                    <a:cs typeface="Times New Roman" panose="02020603050405020304" pitchFamily="18" charset="0"/>
                  </a:rPr>
                  <a:t> </a:t>
                </a:r>
                <a:endParaRPr lang="zh-CN" altLang="zh-CN" sz="1400" kern="100" dirty="0">
                  <a:latin typeface="Calibri" panose="020F050202020403020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5" y="457303"/>
                <a:ext cx="11564148" cy="5170805"/>
              </a:xfrm>
              <a:prstGeom prst="rect">
                <a:avLst/>
              </a:prstGeom>
              <a:blipFill rotWithShape="1">
                <a:blip r:embed="rId1"/>
                <a:stretch>
                  <a:fillRect l="-1" t="-223" r="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620" y="199201"/>
            <a:ext cx="11644919" cy="12272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2356" y="1902805"/>
            <a:ext cx="11969971" cy="1283527"/>
          </a:xfrm>
          <a:prstGeom prst="rect">
            <a:avLst/>
          </a:prstGeom>
        </p:spPr>
      </p:pic>
      <p:sp>
        <p:nvSpPr>
          <p:cNvPr id="3" name="墨迹 2"/>
          <p:cNvSpPr/>
          <p:nvPr/>
        </p:nvSpPr>
        <p:spPr bwMode="auto">
          <a:xfrm>
            <a:off x="118080" y="2472480"/>
            <a:ext cx="11986560" cy="969120"/>
          </a:xfrm>
          <a:prstGeom prst="rect">
            <a:avLst/>
          </a:prstGeom>
        </p:spPr>
      </p:sp>
      <p:graphicFrame>
        <p:nvGraphicFramePr>
          <p:cNvPr id="2" name="对象 1"/>
          <p:cNvGraphicFramePr/>
          <p:nvPr/>
        </p:nvGraphicFramePr>
        <p:xfrm>
          <a:off x="212090" y="3663315"/>
          <a:ext cx="11551920" cy="217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6296025" imgH="1047750" progId="Paint.Picture">
                  <p:embed/>
                </p:oleObj>
              </mc:Choice>
              <mc:Fallback>
                <p:oleObj name="" r:id="rId4" imgW="6296025" imgH="10477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090" y="3663315"/>
                        <a:ext cx="11551920" cy="217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77"/>
    </mc:Choice>
    <mc:Fallback>
      <p:transition spd="slow" advTm="7277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09" y="312064"/>
            <a:ext cx="11560939" cy="1929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8" name="墨迹 27"/>
              <p14:cNvContentPartPr/>
              <p14:nvPr/>
            </p14:nvContentPartPr>
            <p14:xfrm>
              <a:off x="2001833" y="2349657"/>
              <a:ext cx="238320" cy="36252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"/>
            </p:blipFill>
            <p:spPr>
              <a:xfrm>
                <a:off x="2001833" y="2349657"/>
                <a:ext cx="238320" cy="362520"/>
              </a:xfrm>
              <a:prstGeom prst="rect"/>
            </p:spPr>
          </p:pic>
        </mc:Fallback>
      </mc:AlternateContent>
      <p:sp>
        <p:nvSpPr>
          <p:cNvPr id="39" name="墨迹 38"/>
          <p:cNvSpPr/>
          <p:nvPr/>
        </p:nvSpPr>
        <p:spPr bwMode="auto">
          <a:xfrm>
            <a:off x="0" y="0"/>
            <a:ext cx="0" cy="0"/>
          </a:xfrm>
          <a:prstGeom prst="rect">
            <a:avLst/>
          </a:prstGeom>
        </p:spPr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0" name="墨迹 39"/>
              <p14:cNvContentPartPr/>
              <p14:nvPr/>
            </p14:nvContentPartPr>
            <p14:xfrm>
              <a:off x="770633" y="2695617"/>
              <a:ext cx="3171240" cy="8460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5"/>
            </p:blipFill>
            <p:spPr>
              <a:xfrm>
                <a:off x="770633" y="2695617"/>
                <a:ext cx="3171240" cy="846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2" name="墨迹 61"/>
              <p14:cNvContentPartPr/>
              <p14:nvPr/>
            </p14:nvContentPartPr>
            <p14:xfrm>
              <a:off x="3584393" y="2739537"/>
              <a:ext cx="26640" cy="61488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7"/>
            </p:blipFill>
            <p:spPr>
              <a:xfrm>
                <a:off x="3584393" y="2739537"/>
                <a:ext cx="26640" cy="614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5" name="墨迹 64"/>
              <p14:cNvContentPartPr/>
              <p14:nvPr/>
            </p14:nvContentPartPr>
            <p14:xfrm>
              <a:off x="3685913" y="2258217"/>
              <a:ext cx="206280" cy="31932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9"/>
            </p:blipFill>
            <p:spPr>
              <a:xfrm>
                <a:off x="3685913" y="2258217"/>
                <a:ext cx="206280" cy="319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8" name="墨迹 77"/>
              <p14:cNvContentPartPr/>
              <p14:nvPr/>
            </p14:nvContentPartPr>
            <p14:xfrm>
              <a:off x="1583513" y="2571777"/>
              <a:ext cx="34920" cy="165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1"/>
            </p:blipFill>
            <p:spPr>
              <a:xfrm>
                <a:off x="1583513" y="2571777"/>
                <a:ext cx="34920" cy="16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1" name="墨迹 80"/>
              <p14:cNvContentPartPr/>
              <p14:nvPr/>
            </p14:nvContentPartPr>
            <p14:xfrm>
              <a:off x="901673" y="2416617"/>
              <a:ext cx="212760" cy="3870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3"/>
            </p:blipFill>
            <p:spPr>
              <a:xfrm>
                <a:off x="901673" y="2416617"/>
                <a:ext cx="212760" cy="38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84" name="墨迹 83"/>
              <p14:cNvContentPartPr/>
              <p14:nvPr/>
            </p14:nvContentPartPr>
            <p14:xfrm>
              <a:off x="2792753" y="2368737"/>
              <a:ext cx="78840" cy="336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"/>
            </p:blipFill>
            <p:spPr>
              <a:xfrm>
                <a:off x="2792753" y="2368737"/>
                <a:ext cx="78840" cy="3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90" name="墨迹 89"/>
              <p14:cNvContentPartPr/>
              <p14:nvPr/>
            </p14:nvContentPartPr>
            <p14:xfrm>
              <a:off x="1570553" y="2430657"/>
              <a:ext cx="21240" cy="48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"/>
            </p:blipFill>
            <p:spPr>
              <a:xfrm>
                <a:off x="1570553" y="2430657"/>
                <a:ext cx="21240" cy="4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92" name="墨迹 91"/>
              <p14:cNvContentPartPr/>
              <p14:nvPr/>
            </p14:nvContentPartPr>
            <p14:xfrm>
              <a:off x="1371473" y="3624777"/>
              <a:ext cx="718920" cy="92268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9"/>
            </p:blipFill>
            <p:spPr>
              <a:xfrm>
                <a:off x="1371473" y="3624777"/>
                <a:ext cx="718920" cy="922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6" name="墨迹 115"/>
              <p14:cNvContentPartPr/>
              <p14:nvPr/>
            </p14:nvContentPartPr>
            <p14:xfrm>
              <a:off x="3128633" y="4680657"/>
              <a:ext cx="719640" cy="11736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"/>
            </p:blipFill>
            <p:spPr>
              <a:xfrm>
                <a:off x="3128633" y="4680657"/>
                <a:ext cx="719640" cy="117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17" name="墨迹 116"/>
              <p14:cNvContentPartPr/>
              <p14:nvPr/>
            </p14:nvContentPartPr>
            <p14:xfrm>
              <a:off x="2646233" y="3004497"/>
              <a:ext cx="704160" cy="31428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3"/>
            </p:blipFill>
            <p:spPr>
              <a:xfrm>
                <a:off x="2646233" y="3004497"/>
                <a:ext cx="704160" cy="31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19" name="墨迹 118"/>
              <p14:cNvContentPartPr/>
              <p14:nvPr/>
            </p14:nvContentPartPr>
            <p14:xfrm>
              <a:off x="3028553" y="4719897"/>
              <a:ext cx="186840" cy="11592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5"/>
            </p:blipFill>
            <p:spPr>
              <a:xfrm>
                <a:off x="3028553" y="4719897"/>
                <a:ext cx="186840" cy="115920"/>
              </a:xfrm>
              <a:prstGeom prst="rect"/>
            </p:spPr>
          </p:pic>
        </mc:Fallback>
      </mc:AlternateContent>
      <p:sp>
        <p:nvSpPr>
          <p:cNvPr id="126" name="墨迹 125"/>
          <p:cNvSpPr/>
          <p:nvPr/>
        </p:nvSpPr>
        <p:spPr bwMode="auto">
          <a:xfrm>
            <a:off x="5973353" y="2770137"/>
            <a:ext cx="360" cy="0"/>
          </a:xfrm>
          <a:prstGeom prst="rect">
            <a:avLst/>
          </a:prstGeom>
        </p:spPr>
      </p:sp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35" name="墨迹 134"/>
              <p14:cNvContentPartPr/>
              <p14:nvPr/>
            </p14:nvContentPartPr>
            <p14:xfrm>
              <a:off x="5657993" y="2631537"/>
              <a:ext cx="142560" cy="4032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7"/>
            </p:blipFill>
            <p:spPr>
              <a:xfrm>
                <a:off x="5657993" y="2631537"/>
                <a:ext cx="142560" cy="40320"/>
              </a:xfrm>
              <a:prstGeom prst="rect"/>
            </p:spPr>
          </p:pic>
        </mc:Fallback>
      </mc:AlternateContent>
      <p:sp>
        <p:nvSpPr>
          <p:cNvPr id="136" name="墨迹 135"/>
          <p:cNvSpPr/>
          <p:nvPr/>
        </p:nvSpPr>
        <p:spPr bwMode="auto">
          <a:xfrm>
            <a:off x="0" y="0"/>
            <a:ext cx="0" cy="0"/>
          </a:xfrm>
          <a:prstGeom prst="rect">
            <a:avLst/>
          </a:prstGeom>
        </p:spPr>
      </p:sp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38" name="墨迹 137"/>
              <p14:cNvContentPartPr/>
              <p14:nvPr/>
            </p14:nvContentPartPr>
            <p14:xfrm>
              <a:off x="5625233" y="2667537"/>
              <a:ext cx="33120" cy="340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9"/>
            </p:blipFill>
            <p:spPr>
              <a:xfrm>
                <a:off x="5625233" y="2667537"/>
                <a:ext cx="33120" cy="34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39" name="墨迹 138"/>
              <p14:cNvContentPartPr/>
              <p14:nvPr/>
            </p14:nvContentPartPr>
            <p14:xfrm>
              <a:off x="5650433" y="2792457"/>
              <a:ext cx="117360" cy="2628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31"/>
            </p:blipFill>
            <p:spPr>
              <a:xfrm>
                <a:off x="5650433" y="2792457"/>
                <a:ext cx="117360" cy="26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40" name="墨迹 139"/>
              <p14:cNvContentPartPr/>
              <p14:nvPr/>
            </p14:nvContentPartPr>
            <p14:xfrm>
              <a:off x="5868953" y="2864457"/>
              <a:ext cx="6480" cy="14292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33"/>
            </p:blipFill>
            <p:spPr>
              <a:xfrm>
                <a:off x="5868953" y="2864457"/>
                <a:ext cx="6480" cy="142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42" name="墨迹 141"/>
              <p14:cNvContentPartPr/>
              <p14:nvPr/>
            </p14:nvContentPartPr>
            <p14:xfrm>
              <a:off x="5631713" y="2958777"/>
              <a:ext cx="131400" cy="1764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35"/>
            </p:blipFill>
            <p:spPr>
              <a:xfrm>
                <a:off x="5631713" y="2958777"/>
                <a:ext cx="131400" cy="17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56" name="墨迹 155"/>
              <p14:cNvContentPartPr/>
              <p14:nvPr/>
            </p14:nvContentPartPr>
            <p14:xfrm>
              <a:off x="5780753" y="2508057"/>
              <a:ext cx="2699280" cy="1373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7"/>
            </p:blipFill>
            <p:spPr>
              <a:xfrm>
                <a:off x="5780753" y="2508057"/>
                <a:ext cx="2699280" cy="137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175" name="墨迹 174"/>
              <p14:cNvContentPartPr/>
              <p14:nvPr/>
            </p14:nvContentPartPr>
            <p14:xfrm>
              <a:off x="7464113" y="3387537"/>
              <a:ext cx="1643040" cy="11052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9"/>
            </p:blipFill>
            <p:spPr>
              <a:xfrm>
                <a:off x="7464113" y="3387537"/>
                <a:ext cx="1643040" cy="110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1" name="墨迹 220"/>
              <p14:cNvContentPartPr/>
              <p14:nvPr/>
            </p14:nvContentPartPr>
            <p14:xfrm>
              <a:off x="5608313" y="4574097"/>
              <a:ext cx="179640" cy="70092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1"/>
            </p:blipFill>
            <p:spPr>
              <a:xfrm>
                <a:off x="5608313" y="4574097"/>
                <a:ext cx="179640" cy="700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2" name="墨迹 231"/>
              <p14:cNvContentPartPr/>
              <p14:nvPr/>
            </p14:nvContentPartPr>
            <p14:xfrm>
              <a:off x="7722953" y="2996217"/>
              <a:ext cx="1100160" cy="84996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3"/>
            </p:blipFill>
            <p:spPr>
              <a:xfrm>
                <a:off x="7722953" y="2996217"/>
                <a:ext cx="1100160" cy="849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33" name="墨迹 232"/>
              <p14:cNvContentPartPr/>
              <p14:nvPr/>
            </p14:nvContentPartPr>
            <p14:xfrm>
              <a:off x="5848433" y="4051737"/>
              <a:ext cx="3341520" cy="161316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"/>
            </p:blipFill>
            <p:spPr>
              <a:xfrm>
                <a:off x="5848433" y="4051737"/>
                <a:ext cx="3341520" cy="1613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36" name="墨迹 235"/>
              <p14:cNvContentPartPr/>
              <p14:nvPr/>
            </p14:nvContentPartPr>
            <p14:xfrm>
              <a:off x="8312633" y="4788297"/>
              <a:ext cx="195480" cy="81468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7"/>
            </p:blipFill>
            <p:spPr>
              <a:xfrm>
                <a:off x="8312633" y="4788297"/>
                <a:ext cx="195480" cy="814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39" name="墨迹 238"/>
              <p14:cNvContentPartPr/>
              <p14:nvPr/>
            </p14:nvContentPartPr>
            <p14:xfrm>
              <a:off x="3906233" y="2947257"/>
              <a:ext cx="455400" cy="7290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9"/>
            </p:blipFill>
            <p:spPr>
              <a:xfrm>
                <a:off x="3906233" y="2947257"/>
                <a:ext cx="455400" cy="72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40" name="墨迹 239"/>
              <p14:cNvContentPartPr/>
              <p14:nvPr/>
            </p14:nvContentPartPr>
            <p14:xfrm>
              <a:off x="4094513" y="3681297"/>
              <a:ext cx="454320" cy="7596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51"/>
            </p:blipFill>
            <p:spPr>
              <a:xfrm>
                <a:off x="4094513" y="3681297"/>
                <a:ext cx="454320" cy="75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41" name="墨迹 240"/>
              <p14:cNvContentPartPr/>
              <p14:nvPr/>
            </p14:nvContentPartPr>
            <p14:xfrm>
              <a:off x="4248953" y="3842217"/>
              <a:ext cx="156600" cy="36720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53"/>
            </p:blipFill>
            <p:spPr>
              <a:xfrm>
                <a:off x="4248953" y="3842217"/>
                <a:ext cx="156600" cy="36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242" name="墨迹 241"/>
              <p14:cNvContentPartPr/>
              <p14:nvPr/>
            </p14:nvContentPartPr>
            <p14:xfrm>
              <a:off x="4275953" y="3916017"/>
              <a:ext cx="71640" cy="2340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55"/>
            </p:blipFill>
            <p:spPr>
              <a:xfrm>
                <a:off x="4275953" y="3916017"/>
                <a:ext cx="71640" cy="2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243" name="墨迹 242"/>
              <p14:cNvContentPartPr/>
              <p14:nvPr/>
            </p14:nvContentPartPr>
            <p14:xfrm>
              <a:off x="4292153" y="3985137"/>
              <a:ext cx="120960" cy="1224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57"/>
            </p:blipFill>
            <p:spPr>
              <a:xfrm>
                <a:off x="4292153" y="3985137"/>
                <a:ext cx="120960" cy="12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270" name="墨迹 269"/>
              <p14:cNvContentPartPr/>
              <p14:nvPr/>
            </p14:nvContentPartPr>
            <p14:xfrm>
              <a:off x="2963393" y="4035177"/>
              <a:ext cx="1005120" cy="7578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9"/>
            </p:blipFill>
            <p:spPr>
              <a:xfrm>
                <a:off x="2963393" y="4035177"/>
                <a:ext cx="1005120" cy="75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276" name="墨迹 275"/>
              <p14:cNvContentPartPr/>
              <p14:nvPr/>
            </p14:nvContentPartPr>
            <p14:xfrm>
              <a:off x="1236113" y="2805057"/>
              <a:ext cx="31680" cy="67572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61"/>
            </p:blipFill>
            <p:spPr>
              <a:xfrm>
                <a:off x="1236113" y="2805057"/>
                <a:ext cx="31680" cy="675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277" name="墨迹 276"/>
              <p14:cNvContentPartPr/>
              <p14:nvPr/>
            </p14:nvContentPartPr>
            <p14:xfrm>
              <a:off x="2034953" y="2810457"/>
              <a:ext cx="51120" cy="61488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63"/>
            </p:blipFill>
            <p:spPr>
              <a:xfrm>
                <a:off x="2034953" y="2810457"/>
                <a:ext cx="51120" cy="614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278" name="墨迹 277"/>
              <p14:cNvContentPartPr/>
              <p14:nvPr/>
            </p14:nvContentPartPr>
            <p14:xfrm>
              <a:off x="2190833" y="2800737"/>
              <a:ext cx="47520" cy="6246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65"/>
            </p:blipFill>
            <p:spPr>
              <a:xfrm>
                <a:off x="2190833" y="2800737"/>
                <a:ext cx="47520" cy="62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279" name="墨迹 278"/>
              <p14:cNvContentPartPr/>
              <p14:nvPr/>
            </p14:nvContentPartPr>
            <p14:xfrm>
              <a:off x="5641073" y="4397697"/>
              <a:ext cx="170280" cy="29160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67"/>
            </p:blipFill>
            <p:spPr>
              <a:xfrm>
                <a:off x="5641073" y="4397697"/>
                <a:ext cx="170280" cy="29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280" name="墨迹 279"/>
              <p14:cNvContentPartPr/>
              <p14:nvPr/>
            </p14:nvContentPartPr>
            <p14:xfrm>
              <a:off x="1424393" y="4774617"/>
              <a:ext cx="122400" cy="13752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69"/>
            </p:blipFill>
            <p:spPr>
              <a:xfrm>
                <a:off x="1424393" y="4774617"/>
                <a:ext cx="122400" cy="137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281" name="墨迹 280"/>
              <p14:cNvContentPartPr/>
              <p14:nvPr/>
            </p14:nvContentPartPr>
            <p14:xfrm>
              <a:off x="1470833" y="4717737"/>
              <a:ext cx="799920" cy="11016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71"/>
            </p:blipFill>
            <p:spPr>
              <a:xfrm>
                <a:off x="1470833" y="4717737"/>
                <a:ext cx="799920" cy="1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282" name="墨迹 281"/>
              <p14:cNvContentPartPr/>
              <p14:nvPr/>
            </p14:nvContentPartPr>
            <p14:xfrm>
              <a:off x="5628473" y="4412457"/>
              <a:ext cx="67320" cy="4194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73"/>
            </p:blipFill>
            <p:spPr>
              <a:xfrm>
                <a:off x="5628473" y="4412457"/>
                <a:ext cx="67320" cy="41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283" name="墨迹 282"/>
              <p14:cNvContentPartPr/>
              <p14:nvPr/>
            </p14:nvContentPartPr>
            <p14:xfrm>
              <a:off x="5614433" y="5275377"/>
              <a:ext cx="48240" cy="42192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75"/>
            </p:blipFill>
            <p:spPr>
              <a:xfrm>
                <a:off x="5614433" y="5275377"/>
                <a:ext cx="48240" cy="421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284" name="墨迹 283"/>
              <p14:cNvContentPartPr/>
              <p14:nvPr/>
            </p14:nvContentPartPr>
            <p14:xfrm>
              <a:off x="5633153" y="5441697"/>
              <a:ext cx="139320" cy="4356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77"/>
            </p:blipFill>
            <p:spPr>
              <a:xfrm>
                <a:off x="5633153" y="5441697"/>
                <a:ext cx="139320" cy="43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285" name="墨迹 284"/>
              <p14:cNvContentPartPr/>
              <p14:nvPr/>
            </p14:nvContentPartPr>
            <p14:xfrm>
              <a:off x="5617673" y="5633217"/>
              <a:ext cx="144000" cy="2484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79"/>
            </p:blipFill>
            <p:spPr>
              <a:xfrm>
                <a:off x="5617673" y="5633217"/>
                <a:ext cx="144000" cy="24840"/>
              </a:xfrm>
              <a:prstGeom prst="rect"/>
            </p:spPr>
          </p:pic>
        </mc:Fallback>
      </mc:AlternateContent>
      <p:sp>
        <p:nvSpPr>
          <p:cNvPr id="2" name="墨迹 1"/>
          <p:cNvSpPr/>
          <p:nvPr/>
        </p:nvSpPr>
        <p:spPr bwMode="auto">
          <a:xfrm>
            <a:off x="204480" y="255600"/>
            <a:ext cx="10527480" cy="6406560"/>
          </a:xfrm>
          <a:prstGeom prst="rect">
            <a:avLst/>
          </a:prstGeom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706"/>
    </mc:Choice>
    <mc:Fallback>
      <p:transition spd="slow" advTm="39870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674" y="470329"/>
            <a:ext cx="11018967" cy="4103799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8009255" y="4910455"/>
            <a:ext cx="12065" cy="15557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8044815" y="6454775"/>
            <a:ext cx="2722245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039100" y="5318760"/>
            <a:ext cx="597535" cy="72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613140" y="6034405"/>
            <a:ext cx="1023620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636635" y="6034405"/>
            <a:ext cx="0" cy="4146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9" name="墨迹 8"/>
              <p14:cNvContentPartPr/>
              <p14:nvPr/>
            </p14:nvContentPartPr>
            <p14:xfrm>
              <a:off x="8466455" y="6581140"/>
              <a:ext cx="84455" cy="12954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8466455" y="6581140"/>
                <a:ext cx="84455" cy="129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" name="墨迹 9"/>
              <p14:cNvContentPartPr/>
              <p14:nvPr/>
            </p14:nvContentPartPr>
            <p14:xfrm>
              <a:off x="8599805" y="6666230"/>
              <a:ext cx="13335" cy="533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6"/>
            </p:blipFill>
            <p:spPr>
              <a:xfrm>
                <a:off x="8599805" y="6666230"/>
                <a:ext cx="13335" cy="53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1" name="墨迹 10"/>
              <p14:cNvContentPartPr/>
              <p14:nvPr/>
            </p14:nvContentPartPr>
            <p14:xfrm>
              <a:off x="8667115" y="6554470"/>
              <a:ext cx="75565" cy="20510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8"/>
            </p:blipFill>
            <p:spPr>
              <a:xfrm>
                <a:off x="8667115" y="6554470"/>
                <a:ext cx="7556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8676005" y="6567805"/>
              <a:ext cx="66675" cy="133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8676005" y="6567805"/>
                <a:ext cx="66675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8809355" y="6554470"/>
              <a:ext cx="125095" cy="1962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8809355" y="6554470"/>
                <a:ext cx="125095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8970010" y="6563360"/>
              <a:ext cx="146685" cy="14287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8970010" y="6563360"/>
                <a:ext cx="14668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8617585" y="6416675"/>
              <a:ext cx="8890" cy="488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8617585" y="6416675"/>
                <a:ext cx="8890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9598025" y="6407785"/>
              <a:ext cx="17780" cy="977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9598025" y="6407785"/>
                <a:ext cx="17780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9272905" y="5890895"/>
              <a:ext cx="276225" cy="54800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9272905" y="5890895"/>
                <a:ext cx="276225" cy="548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9763125" y="5774690"/>
              <a:ext cx="298450" cy="2584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9763125" y="5774690"/>
                <a:ext cx="298450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9" name="墨迹 18"/>
              <p14:cNvContentPartPr/>
              <p14:nvPr/>
            </p14:nvContentPartPr>
            <p14:xfrm>
              <a:off x="9865360" y="5748020"/>
              <a:ext cx="138430" cy="2851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4"/>
            </p:blipFill>
            <p:spPr>
              <a:xfrm>
                <a:off x="9865360" y="5748020"/>
                <a:ext cx="138430" cy="285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8047355" y="6050915"/>
              <a:ext cx="44450" cy="2667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8047355" y="6050915"/>
                <a:ext cx="4445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8051800" y="6037580"/>
              <a:ext cx="120650" cy="133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8051800" y="6037580"/>
                <a:ext cx="120650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8261350" y="6028690"/>
              <a:ext cx="75565" cy="444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8261350" y="6028690"/>
                <a:ext cx="75565" cy="4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8413115" y="6033135"/>
              <a:ext cx="57785" cy="44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8413115" y="6033135"/>
                <a:ext cx="57785" cy="4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8537575" y="6015355"/>
              <a:ext cx="62230" cy="44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8537575" y="6015355"/>
                <a:ext cx="62230" cy="4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7628890" y="5904230"/>
              <a:ext cx="93345" cy="1778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7628890" y="5904230"/>
                <a:ext cx="9334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7592695" y="5979795"/>
              <a:ext cx="53975" cy="20510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7592695" y="5979795"/>
                <a:ext cx="53975" cy="205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7633335" y="6042025"/>
              <a:ext cx="62230" cy="1778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7633335" y="6042025"/>
                <a:ext cx="6223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7601585" y="6158230"/>
              <a:ext cx="80645" cy="311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7601585" y="6158230"/>
                <a:ext cx="8064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7668895" y="5057140"/>
              <a:ext cx="80010" cy="539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7668895" y="5057140"/>
                <a:ext cx="80010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7642225" y="5128895"/>
              <a:ext cx="44450" cy="209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7642225" y="5128895"/>
                <a:ext cx="44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7686675" y="5213350"/>
              <a:ext cx="57785" cy="2222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7686675" y="5213350"/>
                <a:ext cx="5778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7664450" y="5324475"/>
              <a:ext cx="44450" cy="1841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7664450" y="5324475"/>
                <a:ext cx="44450" cy="18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3" name="墨迹 32"/>
              <p14:cNvContentPartPr/>
              <p14:nvPr/>
            </p14:nvContentPartPr>
            <p14:xfrm>
              <a:off x="7762240" y="5284470"/>
              <a:ext cx="66675" cy="717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2"/>
            </p:blipFill>
            <p:spPr>
              <a:xfrm>
                <a:off x="7762240" y="5284470"/>
                <a:ext cx="666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4" name="墨迹 33"/>
              <p14:cNvContentPartPr/>
              <p14:nvPr/>
            </p14:nvContentPartPr>
            <p14:xfrm>
              <a:off x="7780020" y="6109335"/>
              <a:ext cx="4445" cy="4445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4"/>
            </p:blipFill>
            <p:spPr>
              <a:xfrm>
                <a:off x="7780020" y="6109335"/>
                <a:ext cx="444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5" name="墨迹 34"/>
              <p14:cNvContentPartPr/>
              <p14:nvPr/>
            </p14:nvContentPartPr>
            <p14:xfrm>
              <a:off x="10110470" y="5926455"/>
              <a:ext cx="8890" cy="8001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6"/>
            </p:blipFill>
            <p:spPr>
              <a:xfrm>
                <a:off x="10110470" y="5926455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6" name="墨迹 35"/>
              <p14:cNvContentPartPr/>
              <p14:nvPr/>
            </p14:nvContentPartPr>
            <p14:xfrm>
              <a:off x="1416685" y="2534920"/>
              <a:ext cx="125095" cy="4508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8"/>
            </p:blipFill>
            <p:spPr>
              <a:xfrm>
                <a:off x="1416685" y="2534920"/>
                <a:ext cx="125095" cy="45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7" name="墨迹 36"/>
              <p14:cNvContentPartPr/>
              <p14:nvPr/>
            </p14:nvContentPartPr>
            <p14:xfrm>
              <a:off x="1341120" y="2588895"/>
              <a:ext cx="84455" cy="32956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0"/>
            </p:blipFill>
            <p:spPr>
              <a:xfrm>
                <a:off x="1341120" y="2588895"/>
                <a:ext cx="84455" cy="329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8" name="墨迹 37"/>
              <p14:cNvContentPartPr/>
              <p14:nvPr/>
            </p14:nvContentPartPr>
            <p14:xfrm>
              <a:off x="1381125" y="2744470"/>
              <a:ext cx="120015" cy="3111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2"/>
            </p:blipFill>
            <p:spPr>
              <a:xfrm>
                <a:off x="1381125" y="2744470"/>
                <a:ext cx="1200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9" name="墨迹 38"/>
              <p14:cNvContentPartPr/>
              <p14:nvPr/>
            </p14:nvContentPartPr>
            <p14:xfrm>
              <a:off x="1341120" y="2918460"/>
              <a:ext cx="124460" cy="1333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4"/>
            </p:blipFill>
            <p:spPr>
              <a:xfrm>
                <a:off x="1341120" y="2918460"/>
                <a:ext cx="124460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0" name="墨迹 39"/>
              <p14:cNvContentPartPr/>
              <p14:nvPr/>
            </p14:nvContentPartPr>
            <p14:xfrm>
              <a:off x="1541780" y="2851785"/>
              <a:ext cx="31115" cy="11112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6"/>
            </p:blipFill>
            <p:spPr>
              <a:xfrm>
                <a:off x="1541780" y="2851785"/>
                <a:ext cx="31115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1" name="墨迹 40"/>
              <p14:cNvContentPartPr/>
              <p14:nvPr/>
            </p14:nvContentPartPr>
            <p14:xfrm>
              <a:off x="1759585" y="2668905"/>
              <a:ext cx="98425" cy="44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8"/>
            </p:blipFill>
            <p:spPr>
              <a:xfrm>
                <a:off x="1759585" y="2668905"/>
                <a:ext cx="98425" cy="4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2" name="墨迹 41"/>
              <p14:cNvContentPartPr/>
              <p14:nvPr/>
            </p14:nvContentPartPr>
            <p14:xfrm>
              <a:off x="1768475" y="2757805"/>
              <a:ext cx="71755" cy="1333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0"/>
            </p:blipFill>
            <p:spPr>
              <a:xfrm>
                <a:off x="1768475" y="2757805"/>
                <a:ext cx="71755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3" name="墨迹 42"/>
              <p14:cNvContentPartPr/>
              <p14:nvPr/>
            </p14:nvContentPartPr>
            <p14:xfrm>
              <a:off x="2138680" y="2521585"/>
              <a:ext cx="1564005" cy="1606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2"/>
            </p:blipFill>
            <p:spPr>
              <a:xfrm>
                <a:off x="2138680" y="2521585"/>
                <a:ext cx="156400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4" name="墨迹 43"/>
              <p14:cNvContentPartPr/>
              <p14:nvPr/>
            </p14:nvContentPartPr>
            <p14:xfrm>
              <a:off x="2744470" y="2726690"/>
              <a:ext cx="294005" cy="35687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4"/>
            </p:blipFill>
            <p:spPr>
              <a:xfrm>
                <a:off x="2744470" y="2726690"/>
                <a:ext cx="294005" cy="3568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5" name="墨迹 44"/>
              <p14:cNvContentPartPr/>
              <p14:nvPr/>
            </p14:nvContentPartPr>
            <p14:xfrm>
              <a:off x="3088005" y="2976245"/>
              <a:ext cx="17780" cy="12509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6"/>
            </p:blipFill>
            <p:spPr>
              <a:xfrm>
                <a:off x="3088005" y="2976245"/>
                <a:ext cx="17780" cy="1250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6" name="墨迹 45"/>
              <p14:cNvContentPartPr/>
              <p14:nvPr/>
            </p14:nvContentPartPr>
            <p14:xfrm>
              <a:off x="8350250" y="3684905"/>
              <a:ext cx="236220" cy="19177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78"/>
            </p:blipFill>
            <p:spPr>
              <a:xfrm>
                <a:off x="8350250" y="3684905"/>
                <a:ext cx="236220" cy="1917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7" name="墨迹 46"/>
              <p14:cNvContentPartPr/>
              <p14:nvPr/>
            </p14:nvContentPartPr>
            <p14:xfrm>
              <a:off x="8542020" y="3876675"/>
              <a:ext cx="8890" cy="8001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0"/>
            </p:blipFill>
            <p:spPr>
              <a:xfrm>
                <a:off x="8542020" y="3876675"/>
                <a:ext cx="8890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8" name="墨迹 47"/>
              <p14:cNvContentPartPr/>
              <p14:nvPr/>
            </p14:nvContentPartPr>
            <p14:xfrm>
              <a:off x="8510905" y="3841115"/>
              <a:ext cx="115570" cy="14668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2"/>
            </p:blipFill>
            <p:spPr>
              <a:xfrm>
                <a:off x="8510905" y="3841115"/>
                <a:ext cx="115570" cy="146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9" name="墨迹 48"/>
              <p14:cNvContentPartPr/>
              <p14:nvPr/>
            </p14:nvContentPartPr>
            <p14:xfrm>
              <a:off x="8653780" y="3854450"/>
              <a:ext cx="22225" cy="12890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4"/>
            </p:blipFill>
            <p:spPr>
              <a:xfrm>
                <a:off x="8653780" y="3854450"/>
                <a:ext cx="22225" cy="128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50" name="墨迹 49"/>
              <p14:cNvContentPartPr/>
              <p14:nvPr/>
            </p14:nvContentPartPr>
            <p14:xfrm>
              <a:off x="8733790" y="3764915"/>
              <a:ext cx="53340" cy="36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6"/>
            </p:blipFill>
            <p:spPr>
              <a:xfrm>
                <a:off x="8733790" y="3764915"/>
                <a:ext cx="533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8733790" y="3818890"/>
              <a:ext cx="48895" cy="44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8733790" y="3818890"/>
                <a:ext cx="48895" cy="4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8684895" y="2401570"/>
              <a:ext cx="342900" cy="38290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8684895" y="2401570"/>
                <a:ext cx="342900" cy="382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8934450" y="2628900"/>
              <a:ext cx="31115" cy="9779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8934450" y="2628900"/>
                <a:ext cx="31115" cy="977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8867140" y="2628900"/>
              <a:ext cx="151765" cy="1651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8867140" y="2628900"/>
                <a:ext cx="151765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9063355" y="2615565"/>
              <a:ext cx="98425" cy="1555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9063355" y="2615565"/>
                <a:ext cx="98425" cy="1555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9375140" y="2521585"/>
              <a:ext cx="93980" cy="1333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9375140" y="2521585"/>
                <a:ext cx="93980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9357360" y="2602230"/>
              <a:ext cx="98425" cy="1333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9357360" y="2602230"/>
                <a:ext cx="98425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2437130" y="2067560"/>
              <a:ext cx="147320" cy="36957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2437130" y="2067560"/>
                <a:ext cx="147320" cy="369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2708910" y="2072005"/>
              <a:ext cx="294005" cy="30734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2708910" y="2072005"/>
                <a:ext cx="294005" cy="307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2994025" y="2299335"/>
              <a:ext cx="26670" cy="7556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2994025" y="2299335"/>
                <a:ext cx="26670" cy="75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3016250" y="2254250"/>
              <a:ext cx="89535" cy="14732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3016250" y="2254250"/>
                <a:ext cx="89535" cy="147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3185795" y="2286000"/>
              <a:ext cx="22225" cy="11557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3185795" y="2286000"/>
                <a:ext cx="22225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3342005" y="2209800"/>
              <a:ext cx="8890" cy="36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3342005" y="2209800"/>
                <a:ext cx="88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3346450" y="2063115"/>
              <a:ext cx="454025" cy="21780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3346450" y="2063115"/>
                <a:ext cx="454025" cy="217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3533140" y="2013585"/>
              <a:ext cx="245110" cy="33909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3533140" y="2013585"/>
                <a:ext cx="24511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3823335" y="2286000"/>
              <a:ext cx="31115" cy="12890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3823335" y="2286000"/>
                <a:ext cx="31115" cy="128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1688465" y="3841115"/>
              <a:ext cx="8890" cy="36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12"/>
            </p:blipFill>
            <p:spPr>
              <a:xfrm>
                <a:off x="1688465" y="3841115"/>
                <a:ext cx="88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8" name="墨迹 67"/>
              <p14:cNvContentPartPr/>
              <p14:nvPr/>
            </p14:nvContentPartPr>
            <p14:xfrm>
              <a:off x="1550670" y="3800475"/>
              <a:ext cx="213360" cy="2730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1"/>
            </p:blipFill>
            <p:spPr>
              <a:xfrm>
                <a:off x="1550670" y="3800475"/>
                <a:ext cx="213360" cy="273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9" name="墨迹 68"/>
              <p14:cNvContentPartPr/>
              <p14:nvPr/>
            </p14:nvContentPartPr>
            <p14:xfrm>
              <a:off x="1666240" y="3791585"/>
              <a:ext cx="31115" cy="3968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3"/>
            </p:blipFill>
            <p:spPr>
              <a:xfrm>
                <a:off x="1666240" y="3791585"/>
                <a:ext cx="3111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70" name="墨迹 69"/>
              <p14:cNvContentPartPr/>
              <p14:nvPr/>
            </p14:nvContentPartPr>
            <p14:xfrm>
              <a:off x="1692910" y="4023360"/>
              <a:ext cx="138430" cy="2222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5"/>
            </p:blipFill>
            <p:spPr>
              <a:xfrm>
                <a:off x="1692910" y="4023360"/>
                <a:ext cx="138430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71" name="墨迹 70"/>
              <p14:cNvContentPartPr/>
              <p14:nvPr/>
            </p14:nvContentPartPr>
            <p14:xfrm>
              <a:off x="1706245" y="4192905"/>
              <a:ext cx="129540" cy="1333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7"/>
            </p:blipFill>
            <p:spPr>
              <a:xfrm>
                <a:off x="1706245" y="4192905"/>
                <a:ext cx="129540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72" name="墨迹 71"/>
              <p14:cNvContentPartPr/>
              <p14:nvPr/>
            </p14:nvContentPartPr>
            <p14:xfrm>
              <a:off x="1969135" y="4126230"/>
              <a:ext cx="111760" cy="11557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29"/>
            </p:blipFill>
            <p:spPr>
              <a:xfrm>
                <a:off x="1969135" y="4126230"/>
                <a:ext cx="111760" cy="1155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3" name="墨迹 72"/>
              <p14:cNvContentPartPr/>
              <p14:nvPr/>
            </p14:nvContentPartPr>
            <p14:xfrm>
              <a:off x="2258695" y="3885565"/>
              <a:ext cx="142875" cy="1333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1"/>
            </p:blipFill>
            <p:spPr>
              <a:xfrm>
                <a:off x="2258695" y="3885565"/>
                <a:ext cx="142875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4" name="墨迹 73"/>
              <p14:cNvContentPartPr/>
              <p14:nvPr/>
            </p14:nvContentPartPr>
            <p14:xfrm>
              <a:off x="2263140" y="4010025"/>
              <a:ext cx="107315" cy="1333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3"/>
            </p:blipFill>
            <p:spPr>
              <a:xfrm>
                <a:off x="2263140" y="4010025"/>
                <a:ext cx="107315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5" name="墨迹 74"/>
              <p14:cNvContentPartPr/>
              <p14:nvPr/>
            </p14:nvContentPartPr>
            <p14:xfrm>
              <a:off x="3319780" y="3564890"/>
              <a:ext cx="204470" cy="58801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5"/>
            </p:blipFill>
            <p:spPr>
              <a:xfrm>
                <a:off x="3319780" y="3564890"/>
                <a:ext cx="204470" cy="588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6" name="墨迹 75"/>
              <p14:cNvContentPartPr/>
              <p14:nvPr/>
            </p14:nvContentPartPr>
            <p14:xfrm>
              <a:off x="3546475" y="3578225"/>
              <a:ext cx="427990" cy="5168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7"/>
            </p:blipFill>
            <p:spPr>
              <a:xfrm>
                <a:off x="3546475" y="3578225"/>
                <a:ext cx="42799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7" name="墨迹 76"/>
              <p14:cNvContentPartPr/>
              <p14:nvPr/>
            </p14:nvContentPartPr>
            <p14:xfrm>
              <a:off x="3934460" y="3858895"/>
              <a:ext cx="13335" cy="15113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39"/>
            </p:blipFill>
            <p:spPr>
              <a:xfrm>
                <a:off x="3934460" y="3858895"/>
                <a:ext cx="13335" cy="151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8" name="墨迹 77"/>
              <p14:cNvContentPartPr/>
              <p14:nvPr/>
            </p14:nvContentPartPr>
            <p14:xfrm>
              <a:off x="3912235" y="3845560"/>
              <a:ext cx="115570" cy="19113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1"/>
            </p:blipFill>
            <p:spPr>
              <a:xfrm>
                <a:off x="3912235" y="3845560"/>
                <a:ext cx="115570" cy="191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9" name="墨迹 78"/>
              <p14:cNvContentPartPr/>
              <p14:nvPr/>
            </p14:nvContentPartPr>
            <p14:xfrm>
              <a:off x="4081780" y="3832225"/>
              <a:ext cx="111125" cy="17335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3"/>
            </p:blipFill>
            <p:spPr>
              <a:xfrm>
                <a:off x="4081780" y="3832225"/>
                <a:ext cx="11112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80" name="墨迹 79"/>
              <p14:cNvContentPartPr/>
              <p14:nvPr/>
            </p14:nvContentPartPr>
            <p14:xfrm>
              <a:off x="4366895" y="3716020"/>
              <a:ext cx="8890" cy="36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2"/>
            </p:blipFill>
            <p:spPr>
              <a:xfrm>
                <a:off x="4366895" y="3716020"/>
                <a:ext cx="88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1" name="墨迹 80"/>
              <p14:cNvContentPartPr/>
              <p14:nvPr/>
            </p14:nvContentPartPr>
            <p14:xfrm>
              <a:off x="7868920" y="6581140"/>
              <a:ext cx="111760" cy="21844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6"/>
            </p:blipFill>
            <p:spPr>
              <a:xfrm>
                <a:off x="7868920" y="6581140"/>
                <a:ext cx="111760" cy="218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2" name="墨迹 81"/>
              <p14:cNvContentPartPr/>
              <p14:nvPr/>
            </p14:nvContentPartPr>
            <p14:xfrm>
              <a:off x="7914005" y="6626225"/>
              <a:ext cx="102235" cy="12890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48"/>
            </p:blipFill>
            <p:spPr>
              <a:xfrm>
                <a:off x="7914005" y="6626225"/>
                <a:ext cx="102235" cy="1289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3" name="墨迹 82"/>
              <p14:cNvContentPartPr/>
              <p14:nvPr/>
            </p14:nvContentPartPr>
            <p14:xfrm>
              <a:off x="8029575" y="6732905"/>
              <a:ext cx="80010" cy="5778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0"/>
            </p:blipFill>
            <p:spPr>
              <a:xfrm>
                <a:off x="8029575" y="6732905"/>
                <a:ext cx="80010" cy="57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4" name="墨迹 83"/>
              <p14:cNvContentPartPr/>
              <p14:nvPr/>
            </p14:nvContentPartPr>
            <p14:xfrm>
              <a:off x="8190230" y="6581140"/>
              <a:ext cx="133350" cy="1778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2"/>
            </p:blipFill>
            <p:spPr>
              <a:xfrm>
                <a:off x="8190230" y="6581140"/>
                <a:ext cx="133350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5" name="墨迹 84"/>
              <p14:cNvContentPartPr/>
              <p14:nvPr/>
            </p14:nvContentPartPr>
            <p14:xfrm>
              <a:off x="8172450" y="6652895"/>
              <a:ext cx="142240" cy="2667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4"/>
            </p:blipFill>
            <p:spPr>
              <a:xfrm>
                <a:off x="8172450" y="6652895"/>
                <a:ext cx="14224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6" name="墨迹 85"/>
              <p14:cNvContentPartPr/>
              <p14:nvPr/>
            </p14:nvContentPartPr>
            <p14:xfrm>
              <a:off x="4375785" y="3587115"/>
              <a:ext cx="365125" cy="2584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6"/>
            </p:blipFill>
            <p:spPr>
              <a:xfrm>
                <a:off x="4375785" y="3587115"/>
                <a:ext cx="365125" cy="258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7" name="墨迹 86"/>
              <p14:cNvContentPartPr/>
              <p14:nvPr/>
            </p14:nvContentPartPr>
            <p14:xfrm>
              <a:off x="4526915" y="3537585"/>
              <a:ext cx="200660" cy="35242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58"/>
            </p:blipFill>
            <p:spPr>
              <a:xfrm>
                <a:off x="4526915" y="3537585"/>
                <a:ext cx="200660" cy="3524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8" name="墨迹 87"/>
              <p14:cNvContentPartPr/>
              <p14:nvPr/>
            </p14:nvContentPartPr>
            <p14:xfrm>
              <a:off x="4830445" y="3769360"/>
              <a:ext cx="182245" cy="11176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0"/>
            </p:blipFill>
            <p:spPr>
              <a:xfrm>
                <a:off x="4830445" y="3769360"/>
                <a:ext cx="182245" cy="111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9" name="墨迹 88"/>
              <p14:cNvContentPartPr/>
              <p14:nvPr/>
            </p14:nvContentPartPr>
            <p14:xfrm>
              <a:off x="5168900" y="3528695"/>
              <a:ext cx="200660" cy="7175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2"/>
            </p:blipFill>
            <p:spPr>
              <a:xfrm>
                <a:off x="5168900" y="3528695"/>
                <a:ext cx="200660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90" name="墨迹 89"/>
              <p14:cNvContentPartPr/>
              <p14:nvPr/>
            </p14:nvContentPartPr>
            <p14:xfrm>
              <a:off x="5262245" y="3444240"/>
              <a:ext cx="31115" cy="24066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4"/>
            </p:blipFill>
            <p:spPr>
              <a:xfrm>
                <a:off x="5262245" y="3444240"/>
                <a:ext cx="31115" cy="2406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1" name="墨迹 90"/>
              <p14:cNvContentPartPr/>
              <p14:nvPr/>
            </p14:nvContentPartPr>
            <p14:xfrm>
              <a:off x="5641340" y="3265805"/>
              <a:ext cx="254000" cy="54419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6"/>
            </p:blipFill>
            <p:spPr>
              <a:xfrm>
                <a:off x="5641340" y="3265805"/>
                <a:ext cx="254000" cy="544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2" name="墨迹 91"/>
              <p14:cNvContentPartPr/>
              <p14:nvPr/>
            </p14:nvContentPartPr>
            <p14:xfrm>
              <a:off x="5904230" y="3265805"/>
              <a:ext cx="351790" cy="45021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68"/>
            </p:blipFill>
            <p:spPr>
              <a:xfrm>
                <a:off x="5904230" y="3265805"/>
                <a:ext cx="351790" cy="450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3" name="墨迹 92"/>
              <p14:cNvContentPartPr/>
              <p14:nvPr/>
            </p14:nvContentPartPr>
            <p14:xfrm>
              <a:off x="6180455" y="3546475"/>
              <a:ext cx="8890" cy="1073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0"/>
            </p:blipFill>
            <p:spPr>
              <a:xfrm>
                <a:off x="6180455" y="3546475"/>
                <a:ext cx="889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4" name="墨迹 93"/>
              <p14:cNvContentPartPr/>
              <p14:nvPr/>
            </p14:nvContentPartPr>
            <p14:xfrm>
              <a:off x="6180455" y="3515360"/>
              <a:ext cx="97790" cy="16065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2"/>
            </p:blipFill>
            <p:spPr>
              <a:xfrm>
                <a:off x="6180455" y="3515360"/>
                <a:ext cx="977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5" name="墨迹 94"/>
              <p14:cNvContentPartPr/>
              <p14:nvPr/>
            </p14:nvContentPartPr>
            <p14:xfrm>
              <a:off x="6309360" y="3537585"/>
              <a:ext cx="13335" cy="12954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4"/>
            </p:blipFill>
            <p:spPr>
              <a:xfrm>
                <a:off x="6309360" y="3537585"/>
                <a:ext cx="13335" cy="129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6" name="墨迹 95"/>
              <p14:cNvContentPartPr/>
              <p14:nvPr/>
            </p14:nvContentPartPr>
            <p14:xfrm>
              <a:off x="6407785" y="3422015"/>
              <a:ext cx="8890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12"/>
            </p:blipFill>
            <p:spPr>
              <a:xfrm>
                <a:off x="6407785" y="3422015"/>
                <a:ext cx="88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7" name="墨迹 96"/>
              <p14:cNvContentPartPr/>
              <p14:nvPr/>
            </p14:nvContentPartPr>
            <p14:xfrm>
              <a:off x="6412230" y="3225800"/>
              <a:ext cx="262890" cy="27622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77"/>
            </p:blipFill>
            <p:spPr>
              <a:xfrm>
                <a:off x="6412230" y="3225800"/>
                <a:ext cx="262890" cy="276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8" name="墨迹 97"/>
              <p14:cNvContentPartPr/>
              <p14:nvPr/>
            </p14:nvContentPartPr>
            <p14:xfrm>
              <a:off x="6470015" y="3274695"/>
              <a:ext cx="196215" cy="2628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79"/>
            </p:blipFill>
            <p:spPr>
              <a:xfrm>
                <a:off x="6470015" y="3274695"/>
                <a:ext cx="19621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9" name="墨迹 98"/>
              <p14:cNvContentPartPr/>
              <p14:nvPr/>
            </p14:nvContentPartPr>
            <p14:xfrm>
              <a:off x="6697345" y="3439795"/>
              <a:ext cx="35560" cy="12954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1"/>
            </p:blipFill>
            <p:spPr>
              <a:xfrm>
                <a:off x="6697345" y="3439795"/>
                <a:ext cx="35560" cy="1295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100" name="墨迹 99"/>
              <p14:cNvContentPartPr/>
              <p14:nvPr/>
            </p14:nvContentPartPr>
            <p14:xfrm>
              <a:off x="2691130" y="3506470"/>
              <a:ext cx="4701540" cy="102044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3"/>
            </p:blipFill>
            <p:spPr>
              <a:xfrm>
                <a:off x="2691130" y="3506470"/>
                <a:ext cx="4701540" cy="1020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101" name="墨迹 100"/>
              <p14:cNvContentPartPr/>
              <p14:nvPr/>
            </p14:nvContentPartPr>
            <p14:xfrm>
              <a:off x="5034915" y="4161790"/>
              <a:ext cx="387985" cy="48577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5"/>
            </p:blipFill>
            <p:spPr>
              <a:xfrm>
                <a:off x="5034915" y="4161790"/>
                <a:ext cx="387985" cy="4857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102" name="墨迹 101"/>
              <p14:cNvContentPartPr/>
              <p14:nvPr/>
            </p14:nvContentPartPr>
            <p14:xfrm>
              <a:off x="5516245" y="4455795"/>
              <a:ext cx="8890" cy="1606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7"/>
            </p:blipFill>
            <p:spPr>
              <a:xfrm>
                <a:off x="5516245" y="4455795"/>
                <a:ext cx="8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3" name="墨迹 102"/>
              <p14:cNvContentPartPr/>
              <p14:nvPr/>
            </p14:nvContentPartPr>
            <p14:xfrm>
              <a:off x="1635125" y="5177790"/>
              <a:ext cx="525780" cy="93154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89"/>
            </p:blipFill>
            <p:spPr>
              <a:xfrm>
                <a:off x="1635125" y="5177790"/>
                <a:ext cx="525780" cy="93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4" name="墨迹 103"/>
              <p14:cNvContentPartPr/>
              <p14:nvPr/>
            </p14:nvContentPartPr>
            <p14:xfrm>
              <a:off x="1955800" y="5850890"/>
              <a:ext cx="26670" cy="16891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1"/>
            </p:blipFill>
            <p:spPr>
              <a:xfrm>
                <a:off x="1955800" y="5850890"/>
                <a:ext cx="2667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5" name="墨迹 104"/>
              <p14:cNvContentPartPr/>
              <p14:nvPr/>
            </p14:nvContentPartPr>
            <p14:xfrm>
              <a:off x="1955800" y="5814695"/>
              <a:ext cx="209550" cy="26289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3"/>
            </p:blipFill>
            <p:spPr>
              <a:xfrm>
                <a:off x="1955800" y="5814695"/>
                <a:ext cx="20955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6" name="墨迹 105"/>
              <p14:cNvContentPartPr/>
              <p14:nvPr/>
            </p14:nvContentPartPr>
            <p14:xfrm>
              <a:off x="2463800" y="5489575"/>
              <a:ext cx="383540" cy="3556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5"/>
            </p:blipFill>
            <p:spPr>
              <a:xfrm>
                <a:off x="2463800" y="5489575"/>
                <a:ext cx="383540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7" name="墨迹 106"/>
              <p14:cNvContentPartPr/>
              <p14:nvPr/>
            </p14:nvContentPartPr>
            <p14:xfrm>
              <a:off x="2459355" y="5703570"/>
              <a:ext cx="271780" cy="1333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7"/>
            </p:blipFill>
            <p:spPr>
              <a:xfrm>
                <a:off x="2459355" y="5703570"/>
                <a:ext cx="271780" cy="133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8" name="墨迹 107"/>
              <p14:cNvContentPartPr/>
              <p14:nvPr/>
            </p14:nvContentPartPr>
            <p14:xfrm>
              <a:off x="3074670" y="5476240"/>
              <a:ext cx="285115" cy="6223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99"/>
            </p:blipFill>
            <p:spPr>
              <a:xfrm>
                <a:off x="3074670" y="5476240"/>
                <a:ext cx="285115" cy="622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9" name="墨迹 108"/>
              <p14:cNvContentPartPr/>
              <p14:nvPr/>
            </p14:nvContentPartPr>
            <p14:xfrm>
              <a:off x="3199130" y="5650230"/>
              <a:ext cx="173990" cy="19621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1"/>
            </p:blipFill>
            <p:spPr>
              <a:xfrm>
                <a:off x="3199130" y="5650230"/>
                <a:ext cx="173990" cy="1962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10" name="墨迹 109"/>
              <p14:cNvContentPartPr/>
              <p14:nvPr/>
            </p14:nvContentPartPr>
            <p14:xfrm>
              <a:off x="3243580" y="5066030"/>
              <a:ext cx="40005" cy="27241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3"/>
            </p:blipFill>
            <p:spPr>
              <a:xfrm>
                <a:off x="3243580" y="5066030"/>
                <a:ext cx="40005" cy="272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1" name="墨迹 110"/>
              <p14:cNvContentPartPr/>
              <p14:nvPr/>
            </p14:nvContentPartPr>
            <p14:xfrm>
              <a:off x="3644900" y="5297805"/>
              <a:ext cx="111125" cy="49911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5"/>
            </p:blipFill>
            <p:spPr>
              <a:xfrm>
                <a:off x="3644900" y="5297805"/>
                <a:ext cx="111125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2" name="墨迹 111"/>
              <p14:cNvContentPartPr/>
              <p14:nvPr/>
            </p14:nvContentPartPr>
            <p14:xfrm>
              <a:off x="3881120" y="5365115"/>
              <a:ext cx="120015" cy="889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7"/>
            </p:blipFill>
            <p:spPr>
              <a:xfrm>
                <a:off x="3881120" y="5365115"/>
                <a:ext cx="12001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3" name="墨迹 112"/>
              <p14:cNvContentPartPr/>
              <p14:nvPr/>
            </p14:nvContentPartPr>
            <p14:xfrm>
              <a:off x="3872230" y="5418455"/>
              <a:ext cx="17780" cy="23622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09"/>
            </p:blipFill>
            <p:spPr>
              <a:xfrm>
                <a:off x="3872230" y="5418455"/>
                <a:ext cx="17780" cy="236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4" name="墨迹 113"/>
              <p14:cNvContentPartPr/>
              <p14:nvPr/>
            </p14:nvContentPartPr>
            <p14:xfrm>
              <a:off x="3876675" y="5507355"/>
              <a:ext cx="106680" cy="2667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1"/>
            </p:blipFill>
            <p:spPr>
              <a:xfrm>
                <a:off x="3876675" y="5507355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5" name="墨迹 114"/>
              <p14:cNvContentPartPr/>
              <p14:nvPr/>
            </p14:nvContentPartPr>
            <p14:xfrm>
              <a:off x="3854450" y="5663565"/>
              <a:ext cx="97790" cy="2667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3"/>
            </p:blipFill>
            <p:spPr>
              <a:xfrm>
                <a:off x="3854450" y="5663565"/>
                <a:ext cx="9779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6" name="墨迹 115"/>
              <p14:cNvContentPartPr/>
              <p14:nvPr/>
            </p14:nvContentPartPr>
            <p14:xfrm>
              <a:off x="4064000" y="5614670"/>
              <a:ext cx="22225" cy="933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15"/>
            </p:blipFill>
            <p:spPr>
              <a:xfrm>
                <a:off x="4064000" y="5614670"/>
                <a:ext cx="2222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7" name="墨迹 116"/>
              <p14:cNvContentPartPr/>
              <p14:nvPr/>
            </p14:nvContentPartPr>
            <p14:xfrm>
              <a:off x="4237355" y="5485130"/>
              <a:ext cx="142875" cy="2222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17"/>
            </p:blipFill>
            <p:spPr>
              <a:xfrm>
                <a:off x="4237355" y="5485130"/>
                <a:ext cx="14287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8" name="墨迹 117"/>
              <p14:cNvContentPartPr/>
              <p14:nvPr/>
            </p14:nvContentPartPr>
            <p14:xfrm>
              <a:off x="4308475" y="5400675"/>
              <a:ext cx="22860" cy="21844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19"/>
            </p:blipFill>
            <p:spPr>
              <a:xfrm>
                <a:off x="4308475" y="5400675"/>
                <a:ext cx="22860" cy="218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9" name="墨迹 118"/>
              <p14:cNvContentPartPr/>
              <p14:nvPr/>
            </p14:nvContentPartPr>
            <p14:xfrm>
              <a:off x="4446905" y="5293360"/>
              <a:ext cx="151765" cy="1778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1"/>
            </p:blipFill>
            <p:spPr>
              <a:xfrm>
                <a:off x="4446905" y="5293360"/>
                <a:ext cx="151765" cy="17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20" name="墨迹 119"/>
              <p14:cNvContentPartPr/>
              <p14:nvPr/>
            </p14:nvContentPartPr>
            <p14:xfrm>
              <a:off x="4473575" y="5374005"/>
              <a:ext cx="26670" cy="30734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3"/>
            </p:blipFill>
            <p:spPr>
              <a:xfrm>
                <a:off x="4473575" y="5374005"/>
                <a:ext cx="26670" cy="307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21" name="墨迹 120"/>
              <p14:cNvContentPartPr/>
              <p14:nvPr/>
            </p14:nvContentPartPr>
            <p14:xfrm>
              <a:off x="4455795" y="5498465"/>
              <a:ext cx="106680" cy="2667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25"/>
            </p:blipFill>
            <p:spPr>
              <a:xfrm>
                <a:off x="4455795" y="5498465"/>
                <a:ext cx="106680" cy="26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22" name="墨迹 121"/>
              <p14:cNvContentPartPr/>
              <p14:nvPr/>
            </p14:nvContentPartPr>
            <p14:xfrm>
              <a:off x="4460240" y="5659120"/>
              <a:ext cx="88900" cy="889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27"/>
            </p:blipFill>
            <p:spPr>
              <a:xfrm>
                <a:off x="4460240" y="5659120"/>
                <a:ext cx="8890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23" name="墨迹 122"/>
              <p14:cNvContentPartPr/>
              <p14:nvPr/>
            </p14:nvContentPartPr>
            <p14:xfrm>
              <a:off x="4660900" y="5588000"/>
              <a:ext cx="128905" cy="8001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29"/>
            </p:blipFill>
            <p:spPr>
              <a:xfrm>
                <a:off x="4660900" y="5588000"/>
                <a:ext cx="128905" cy="800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4" name="墨迹 123"/>
              <p14:cNvContentPartPr/>
              <p14:nvPr/>
            </p14:nvContentPartPr>
            <p14:xfrm>
              <a:off x="4914900" y="5226685"/>
              <a:ext cx="128905" cy="53022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1"/>
            </p:blipFill>
            <p:spPr>
              <a:xfrm>
                <a:off x="4914900" y="5226685"/>
                <a:ext cx="128905" cy="530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5" name="墨迹 124"/>
              <p14:cNvContentPartPr/>
              <p14:nvPr/>
            </p14:nvContentPartPr>
            <p14:xfrm>
              <a:off x="5173345" y="5462905"/>
              <a:ext cx="8890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112"/>
            </p:blipFill>
            <p:spPr>
              <a:xfrm>
                <a:off x="5173345" y="5462905"/>
                <a:ext cx="88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6" name="墨迹 125"/>
              <p14:cNvContentPartPr/>
              <p14:nvPr/>
            </p14:nvContentPartPr>
            <p14:xfrm>
              <a:off x="5182235" y="5342890"/>
              <a:ext cx="360680" cy="28067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34"/>
            </p:blipFill>
            <p:spPr>
              <a:xfrm>
                <a:off x="5182235" y="5342890"/>
                <a:ext cx="360680" cy="2806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7" name="墨迹 126"/>
              <p14:cNvContentPartPr/>
              <p14:nvPr/>
            </p14:nvContentPartPr>
            <p14:xfrm>
              <a:off x="5288915" y="5338445"/>
              <a:ext cx="231775" cy="30734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36"/>
            </p:blipFill>
            <p:spPr>
              <a:xfrm>
                <a:off x="5288915" y="5338445"/>
                <a:ext cx="231775" cy="307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8" name="墨迹 127"/>
              <p14:cNvContentPartPr/>
              <p14:nvPr/>
            </p14:nvContentPartPr>
            <p14:xfrm>
              <a:off x="5645785" y="5498465"/>
              <a:ext cx="133350" cy="10731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38"/>
            </p:blipFill>
            <p:spPr>
              <a:xfrm>
                <a:off x="5645785" y="5498465"/>
                <a:ext cx="133350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9" name="墨迹 128"/>
              <p14:cNvContentPartPr/>
              <p14:nvPr/>
            </p14:nvContentPartPr>
            <p14:xfrm>
              <a:off x="4023360" y="6260465"/>
              <a:ext cx="262890" cy="4000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0"/>
            </p:blipFill>
            <p:spPr>
              <a:xfrm>
                <a:off x="4023360" y="6260465"/>
                <a:ext cx="262890" cy="40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30" name="墨迹 129"/>
              <p14:cNvContentPartPr/>
              <p14:nvPr/>
            </p14:nvContentPartPr>
            <p14:xfrm>
              <a:off x="4144010" y="6162675"/>
              <a:ext cx="57785" cy="34734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2"/>
            </p:blipFill>
            <p:spPr>
              <a:xfrm>
                <a:off x="4144010" y="6162675"/>
                <a:ext cx="5778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31" name="墨迹 130"/>
              <p14:cNvContentPartPr/>
              <p14:nvPr/>
            </p14:nvContentPartPr>
            <p14:xfrm>
              <a:off x="4513580" y="6189345"/>
              <a:ext cx="222885" cy="889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44"/>
            </p:blipFill>
            <p:spPr>
              <a:xfrm>
                <a:off x="4513580" y="6189345"/>
                <a:ext cx="22288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32" name="墨迹 131"/>
              <p14:cNvContentPartPr/>
              <p14:nvPr/>
            </p14:nvContentPartPr>
            <p14:xfrm>
              <a:off x="4572000" y="6313805"/>
              <a:ext cx="195580" cy="18732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46"/>
            </p:blipFill>
            <p:spPr>
              <a:xfrm>
                <a:off x="4572000" y="6313805"/>
                <a:ext cx="195580" cy="1873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3" name="墨迹 132"/>
              <p14:cNvContentPartPr/>
              <p14:nvPr/>
            </p14:nvContentPartPr>
            <p14:xfrm>
              <a:off x="4656455" y="5882005"/>
              <a:ext cx="13335" cy="26289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48"/>
            </p:blipFill>
            <p:spPr>
              <a:xfrm>
                <a:off x="4656455" y="5882005"/>
                <a:ext cx="1333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4" name="墨迹 133"/>
              <p14:cNvContentPartPr/>
              <p14:nvPr/>
            </p14:nvContentPartPr>
            <p14:xfrm>
              <a:off x="4972685" y="6033135"/>
              <a:ext cx="133985" cy="2222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0"/>
            </p:blipFill>
            <p:spPr>
              <a:xfrm>
                <a:off x="4972685" y="6033135"/>
                <a:ext cx="133985" cy="222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5" name="墨迹 134"/>
              <p14:cNvContentPartPr/>
              <p14:nvPr/>
            </p14:nvContentPartPr>
            <p14:xfrm>
              <a:off x="4963795" y="6122670"/>
              <a:ext cx="26670" cy="30734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2"/>
            </p:blipFill>
            <p:spPr>
              <a:xfrm>
                <a:off x="4963795" y="6122670"/>
                <a:ext cx="26670" cy="3073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6" name="墨迹 135"/>
              <p14:cNvContentPartPr/>
              <p14:nvPr/>
            </p14:nvContentPartPr>
            <p14:xfrm>
              <a:off x="4977130" y="6229350"/>
              <a:ext cx="160655" cy="5778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54"/>
            </p:blipFill>
            <p:spPr>
              <a:xfrm>
                <a:off x="4977130" y="6229350"/>
                <a:ext cx="160655" cy="577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7" name="墨迹 136"/>
              <p14:cNvContentPartPr/>
              <p14:nvPr/>
            </p14:nvContentPartPr>
            <p14:xfrm>
              <a:off x="4963795" y="6425565"/>
              <a:ext cx="133985" cy="4889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56"/>
            </p:blipFill>
            <p:spPr>
              <a:xfrm>
                <a:off x="4963795" y="6425565"/>
                <a:ext cx="133985" cy="48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8" name="墨迹 137"/>
              <p14:cNvContentPartPr/>
              <p14:nvPr/>
            </p14:nvContentPartPr>
            <p14:xfrm>
              <a:off x="5226685" y="6331585"/>
              <a:ext cx="4445" cy="8509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58"/>
            </p:blipFill>
            <p:spPr>
              <a:xfrm>
                <a:off x="5226685" y="6331585"/>
                <a:ext cx="444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9" name="墨迹 138"/>
              <p14:cNvContentPartPr/>
              <p14:nvPr/>
            </p14:nvContentPartPr>
            <p14:xfrm>
              <a:off x="5347335" y="6176010"/>
              <a:ext cx="8890" cy="36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112"/>
            </p:blipFill>
            <p:spPr>
              <a:xfrm>
                <a:off x="5347335" y="6176010"/>
                <a:ext cx="88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40" name="墨迹 139"/>
              <p14:cNvContentPartPr/>
              <p14:nvPr/>
            </p14:nvContentPartPr>
            <p14:xfrm>
              <a:off x="5351780" y="6068695"/>
              <a:ext cx="405130" cy="27178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1"/>
            </p:blipFill>
            <p:spPr>
              <a:xfrm>
                <a:off x="5351780" y="6068695"/>
                <a:ext cx="405130" cy="2717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41" name="墨迹 140"/>
              <p14:cNvContentPartPr/>
              <p14:nvPr/>
            </p14:nvContentPartPr>
            <p14:xfrm>
              <a:off x="5516245" y="6042025"/>
              <a:ext cx="178435" cy="28956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63"/>
            </p:blipFill>
            <p:spPr>
              <a:xfrm>
                <a:off x="5516245" y="6042025"/>
                <a:ext cx="178435" cy="28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42" name="墨迹 141"/>
              <p14:cNvContentPartPr/>
              <p14:nvPr/>
            </p14:nvContentPartPr>
            <p14:xfrm>
              <a:off x="5823585" y="6264910"/>
              <a:ext cx="18415" cy="15621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65"/>
            </p:blipFill>
            <p:spPr>
              <a:xfrm>
                <a:off x="5823585" y="6264910"/>
                <a:ext cx="18415" cy="15621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92"/>
    </mc:Choice>
    <mc:Fallback>
      <p:transition spd="slow" advTm="35739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0"/>
            <a:ext cx="7786742" cy="857256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耗尽层理论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空间电荷区分析</a:t>
            </a:r>
            <a:endParaRPr lang="zh-CN" altLang="en-US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14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342034" y="857321"/>
            <a:ext cx="4981916" cy="591541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对象 5">
                <a:hlinkClick r:id="" action="ppaction://ole?verb=1"/>
              </p:cNvPr>
              <p:cNvSpPr txBox="1"/>
              <p:nvPr/>
            </p:nvSpPr>
            <p:spPr bwMode="auto">
              <a:xfrm>
                <a:off x="7473061" y="1139126"/>
                <a:ext cx="3768651" cy="95126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den>
                      </m:f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6" name="对象 5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3061" y="1139126"/>
                <a:ext cx="3768651" cy="951260"/>
              </a:xfrm>
              <a:prstGeom prst="rect">
                <a:avLst/>
              </a:prstGeom>
              <a:blipFill rotWithShape="1">
                <a:blip r:embed="rId2"/>
                <a:stretch>
                  <a:fillRect l="-10" t="-60" r="8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473061" y="2231511"/>
                <a:ext cx="3610694" cy="1128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𝒃𝒊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061" y="2231511"/>
                <a:ext cx="3610694" cy="1128129"/>
              </a:xfrm>
              <a:prstGeom prst="rect">
                <a:avLst/>
              </a:prstGeom>
              <a:blipFill rotWithShape="1">
                <a:blip r:embed="rId3"/>
                <a:stretch>
                  <a:fillRect l="-11" t="-11" r="1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3">
                <a:hlinkClick r:id="" action="ppaction://ole?verb=1"/>
              </p:cNvPr>
              <p:cNvSpPr txBox="1"/>
              <p:nvPr/>
            </p:nvSpPr>
            <p:spPr bwMode="auto">
              <a:xfrm>
                <a:off x="5527030" y="3588211"/>
                <a:ext cx="3744432" cy="65128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结</m:t>
                          </m:r>
                          <m:r>
                            <a:rPr lang="zh-CN" alt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zh-CN" altLang="en-US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8" name="Object 3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7030" y="3588211"/>
                <a:ext cx="3744432" cy="651280"/>
              </a:xfrm>
              <a:prstGeom prst="rect">
                <a:avLst/>
              </a:prstGeom>
              <a:blipFill rotWithShape="1">
                <a:blip r:embed="rId4"/>
                <a:stretch>
                  <a:fillRect l="-17" t="-71" r="1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6">
                <a:hlinkClick r:id="" action="ppaction://ole?verb=1"/>
              </p:cNvPr>
              <p:cNvSpPr txBox="1"/>
              <p:nvPr/>
            </p:nvSpPr>
            <p:spPr bwMode="auto">
              <a:xfrm>
                <a:off x="7579418" y="4413963"/>
                <a:ext cx="3384087" cy="109478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den>
                      </m:f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9" name="Object 6">
                <a:hlinkClick r:id="" action="ppaction://ole?verb=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9418" y="4413963"/>
                <a:ext cx="3384087" cy="1094782"/>
              </a:xfrm>
              <a:prstGeom prst="rect">
                <a:avLst/>
              </a:prstGeom>
              <a:blipFill rotWithShape="1">
                <a:blip r:embed="rId5"/>
                <a:stretch>
                  <a:fillRect l="-2" t="-7" r="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6819851" y="5508745"/>
                <a:ext cx="4981782" cy="113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𝜺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𝒃𝒊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851" y="5508745"/>
                <a:ext cx="4981782" cy="1136080"/>
              </a:xfrm>
              <a:prstGeom prst="rect">
                <a:avLst/>
              </a:prstGeom>
              <a:blipFill rotWithShape="1">
                <a:blip r:embed="rId6"/>
                <a:stretch>
                  <a:fillRect l="-12" t="-11" r="3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5416158" y="143622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</a:rPr>
              <a:t>一般地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12-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284480"/>
            <a:ext cx="11981815" cy="6402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04FE8-C56B-4F20-B1A4-2BC316847133}" type="slidenum">
              <a:rPr lang="en-US" altLang="zh-CN"/>
            </a:fld>
            <a:endParaRPr lang="en-US" altLang="zh-CN"/>
          </a:p>
        </p:txBody>
      </p:sp>
      <p:graphicFrame>
        <p:nvGraphicFramePr>
          <p:cNvPr id="302082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490788" y="4521200"/>
          <a:ext cx="4146550" cy="11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" name="Equation" r:id="rId1" imgW="1523365" imgH="406400" progId="Equation.3">
                  <p:embed/>
                </p:oleObj>
              </mc:Choice>
              <mc:Fallback>
                <p:oleObj name="Equation" r:id="rId1" imgW="1523365" imgH="406400" progId="Equation.3">
                  <p:embed/>
                  <p:pic>
                    <p:nvPicPr>
                      <p:cNvPr id="0" name="图片 733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4521200"/>
                        <a:ext cx="4146550" cy="11541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3" name="Object 3"/>
          <p:cNvGraphicFramePr>
            <a:graphicFrameLocks noChangeAspect="1"/>
          </p:cNvGraphicFramePr>
          <p:nvPr/>
        </p:nvGraphicFramePr>
        <p:xfrm>
          <a:off x="2566537" y="2598965"/>
          <a:ext cx="3208338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" name="Equation" r:id="rId3" imgW="1231265" imgH="482600" progId="Equation.3">
                  <p:embed/>
                </p:oleObj>
              </mc:Choice>
              <mc:Fallback>
                <p:oleObj name="Equation" r:id="rId3" imgW="1231265" imgH="482600" progId="Equation.3">
                  <p:embed/>
                  <p:pic>
                    <p:nvPicPr>
                      <p:cNvPr id="0" name="图片 7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537" y="2598965"/>
                        <a:ext cx="3208338" cy="12525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8120062" y="773112"/>
            <a:ext cx="3724275" cy="3268663"/>
            <a:chOff x="5214942" y="1214422"/>
            <a:chExt cx="3724275" cy="3268663"/>
          </a:xfrm>
        </p:grpSpPr>
        <p:graphicFrame>
          <p:nvGraphicFramePr>
            <p:cNvPr id="302084" name="Object 4"/>
            <p:cNvGraphicFramePr>
              <a:graphicFrameLocks noChangeAspect="1"/>
            </p:cNvGraphicFramePr>
            <p:nvPr/>
          </p:nvGraphicFramePr>
          <p:xfrm>
            <a:off x="5214942" y="1214422"/>
            <a:ext cx="3724275" cy="3268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0" name="位图图像" r:id="rId5" imgW="3267075" imgH="2867025" progId="PBrush">
                    <p:embed/>
                  </p:oleObj>
                </mc:Choice>
                <mc:Fallback>
                  <p:oleObj name="位图图像" r:id="rId5" imgW="3267075" imgH="2867025" progId="PBrush">
                    <p:embed/>
                    <p:pic>
                      <p:nvPicPr>
                        <p:cNvPr id="0" name="图片 73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4942" y="1214422"/>
                          <a:ext cx="3724275" cy="3268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1016" name="Line 8"/>
            <p:cNvSpPr>
              <a:spLocks noChangeShapeType="1"/>
            </p:cNvSpPr>
            <p:nvPr/>
          </p:nvSpPr>
          <p:spPr bwMode="auto">
            <a:xfrm>
              <a:off x="6281742" y="3805222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17" name="Line 9"/>
            <p:cNvSpPr>
              <a:spLocks noChangeShapeType="1"/>
            </p:cNvSpPr>
            <p:nvPr/>
          </p:nvSpPr>
          <p:spPr bwMode="auto">
            <a:xfrm flipH="1">
              <a:off x="5900742" y="3805222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71018" name="Text Box 10"/>
          <p:cNvSpPr txBox="1">
            <a:spLocks noChangeArrowheads="1"/>
          </p:cNvSpPr>
          <p:nvPr/>
        </p:nvSpPr>
        <p:spPr bwMode="auto">
          <a:xfrm>
            <a:off x="8697912" y="4648993"/>
            <a:ext cx="269875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测量内建电势的方法之一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1023" name="Text Box 15"/>
          <p:cNvSpPr txBox="1">
            <a:spLocks noChangeArrowheads="1"/>
          </p:cNvSpPr>
          <p:nvPr/>
        </p:nvSpPr>
        <p:spPr bwMode="auto">
          <a:xfrm>
            <a:off x="96253" y="6235038"/>
            <a:ext cx="10825387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应用前提：均匀掺杂、平面结近似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253" y="357167"/>
            <a:ext cx="512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势垒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电容的定义及物理意义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500560" y="1226082"/>
                <a:ext cx="3308175" cy="9351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560" y="1226082"/>
                <a:ext cx="3308175" cy="935192"/>
              </a:xfrm>
              <a:prstGeom prst="rect">
                <a:avLst/>
              </a:prstGeom>
              <a:blipFill rotWithShape="1">
                <a:blip r:embed="rId7"/>
                <a:stretch>
                  <a:fillRect l="-17" t="-57" r="1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墨迹 3"/>
          <p:cNvSpPr/>
          <p:nvPr/>
        </p:nvSpPr>
        <p:spPr bwMode="auto">
          <a:xfrm>
            <a:off x="2404080" y="8280"/>
            <a:ext cx="9786960" cy="6720480"/>
          </a:xfrm>
          <a:prstGeom prst="rect">
            <a:avLst/>
          </a:prstGeom>
        </p:spPr>
      </p:sp>
    </p:spTree>
  </p:cSld>
  <p:clrMapOvr>
    <a:masterClrMapping/>
  </p:clrMapOvr>
  <p:transition advTm="228374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575680" y="903147"/>
            <a:ext cx="3798570" cy="1386420"/>
            <a:chOff x="4771778" y="980728"/>
            <a:chExt cx="3798570" cy="1386420"/>
          </a:xfrm>
        </p:grpSpPr>
        <p:sp>
          <p:nvSpPr>
            <p:cNvPr id="7" name="矩形 6"/>
            <p:cNvSpPr/>
            <p:nvPr/>
          </p:nvSpPr>
          <p:spPr>
            <a:xfrm>
              <a:off x="5076056" y="980728"/>
              <a:ext cx="3266002" cy="9361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</a:t>
              </a:r>
              <a:endParaRPr lang="zh-CN" altLang="en-US" dirty="0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516216" y="980728"/>
              <a:ext cx="0" cy="9361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011891" y="981802"/>
              <a:ext cx="504056" cy="9350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16216" y="981802"/>
              <a:ext cx="605874" cy="9350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7"/>
            <p:cNvSpPr txBox="1"/>
            <p:nvPr/>
          </p:nvSpPr>
          <p:spPr>
            <a:xfrm>
              <a:off x="4771778" y="1906773"/>
              <a:ext cx="37985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</a:t>
              </a:r>
              <a:r>
                <a:rPr lang="en-US" altLang="zh-CN" sz="2400" dirty="0" err="1"/>
                <a:t>W</a:t>
              </a:r>
              <a:r>
                <a:rPr lang="en-US" altLang="zh-CN" sz="2400" baseline="-25000" dirty="0" err="1"/>
                <a:t>p</a:t>
              </a:r>
              <a:r>
                <a:rPr lang="en-US" altLang="zh-CN" sz="2400" dirty="0"/>
                <a:t>         -</a:t>
              </a:r>
              <a:r>
                <a:rPr lang="en-US" altLang="zh-CN" sz="2400" dirty="0" err="1"/>
                <a:t>x</a:t>
              </a:r>
              <a:r>
                <a:rPr lang="en-US" altLang="zh-CN" sz="2400" baseline="-25000" dirty="0" err="1"/>
                <a:t>p</a:t>
              </a:r>
              <a:r>
                <a:rPr lang="en-US" altLang="zh-CN" sz="2400" baseline="-25000" dirty="0"/>
                <a:t>     </a:t>
              </a:r>
              <a:r>
                <a:rPr lang="en-US" altLang="zh-CN" sz="2400" dirty="0"/>
                <a:t>0      </a:t>
              </a:r>
              <a:r>
                <a:rPr lang="en-US" altLang="zh-CN" sz="2400" dirty="0" err="1"/>
                <a:t>x</a:t>
              </a:r>
              <a:r>
                <a:rPr lang="en-US" altLang="zh-CN" sz="2400" baseline="-25000" dirty="0" err="1"/>
                <a:t>n</a:t>
              </a:r>
              <a:r>
                <a:rPr lang="en-US" altLang="zh-CN" sz="2400" baseline="-25000" dirty="0"/>
                <a:t>                  </a:t>
              </a:r>
              <a:r>
                <a:rPr lang="en-US" altLang="zh-CN" sz="2400" dirty="0"/>
                <a:t>W</a:t>
              </a:r>
              <a:r>
                <a:rPr lang="en-US" altLang="zh-CN" sz="2400" baseline="-25000" dirty="0"/>
                <a:t>n</a:t>
              </a:r>
              <a:endParaRPr lang="zh-CN" altLang="en-US" sz="2400" dirty="0"/>
            </a:p>
          </p:txBody>
        </p:sp>
        <p:sp>
          <p:nvSpPr>
            <p:cNvPr id="13" name="TextBox 18"/>
            <p:cNvSpPr txBox="1"/>
            <p:nvPr/>
          </p:nvSpPr>
          <p:spPr>
            <a:xfrm>
              <a:off x="5292080" y="1265188"/>
              <a:ext cx="294789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P                                N</a:t>
              </a:r>
              <a:endParaRPr lang="zh-CN" altLang="en-US" sz="2400" dirty="0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3470" y="256982"/>
            <a:ext cx="4128221" cy="2458261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3395" y="3789040"/>
            <a:ext cx="4194082" cy="237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下箭头 22"/>
          <p:cNvSpPr/>
          <p:nvPr/>
        </p:nvSpPr>
        <p:spPr>
          <a:xfrm rot="5400000">
            <a:off x="3204683" y="907655"/>
            <a:ext cx="332419" cy="9549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3041506" y="3910106"/>
            <a:ext cx="806880" cy="27168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605667" y="4361712"/>
            <a:ext cx="3732530" cy="1386420"/>
            <a:chOff x="4771778" y="980728"/>
            <a:chExt cx="3732530" cy="1386420"/>
          </a:xfrm>
        </p:grpSpPr>
        <p:sp>
          <p:nvSpPr>
            <p:cNvPr id="16" name="矩形 15"/>
            <p:cNvSpPr/>
            <p:nvPr/>
          </p:nvSpPr>
          <p:spPr>
            <a:xfrm>
              <a:off x="5076056" y="980728"/>
              <a:ext cx="3266002" cy="9361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</a:t>
              </a:r>
              <a:endParaRPr lang="zh-CN" altLang="en-US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516216" y="980728"/>
              <a:ext cx="0" cy="9361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6252241" y="981802"/>
              <a:ext cx="263706" cy="9350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16216" y="981802"/>
              <a:ext cx="498281" cy="9350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17"/>
            <p:cNvSpPr txBox="1"/>
            <p:nvPr/>
          </p:nvSpPr>
          <p:spPr>
            <a:xfrm>
              <a:off x="4771778" y="1906773"/>
              <a:ext cx="373253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</a:t>
              </a:r>
              <a:r>
                <a:rPr lang="en-US" altLang="zh-CN" sz="2400" dirty="0" err="1"/>
                <a:t>W</a:t>
              </a:r>
              <a:r>
                <a:rPr lang="en-US" altLang="zh-CN" sz="2400" baseline="-25000" dirty="0" err="1"/>
                <a:t>p</a:t>
              </a:r>
              <a:r>
                <a:rPr lang="en-US" altLang="zh-CN" sz="2400" dirty="0"/>
                <a:t>           -</a:t>
              </a:r>
              <a:r>
                <a:rPr lang="en-US" altLang="zh-CN" sz="2400" dirty="0" err="1"/>
                <a:t>x</a:t>
              </a:r>
              <a:r>
                <a:rPr lang="en-US" altLang="zh-CN" sz="2400" baseline="-25000" dirty="0" err="1"/>
                <a:t>p</a:t>
              </a:r>
              <a:r>
                <a:rPr lang="en-US" altLang="zh-CN" sz="2400" baseline="-25000" dirty="0"/>
                <a:t>  </a:t>
              </a:r>
              <a:r>
                <a:rPr lang="en-US" altLang="zh-CN" sz="2400" dirty="0"/>
                <a:t>0     </a:t>
              </a:r>
              <a:r>
                <a:rPr lang="en-US" altLang="zh-CN" sz="2400" dirty="0" err="1"/>
                <a:t>x</a:t>
              </a:r>
              <a:r>
                <a:rPr lang="en-US" altLang="zh-CN" sz="2400" baseline="-25000" dirty="0" err="1"/>
                <a:t>n</a:t>
              </a:r>
              <a:r>
                <a:rPr lang="en-US" altLang="zh-CN" sz="2400" baseline="-25000" dirty="0"/>
                <a:t>                  </a:t>
              </a:r>
              <a:r>
                <a:rPr lang="en-US" altLang="zh-CN" sz="2400" dirty="0"/>
                <a:t>W</a:t>
              </a:r>
              <a:r>
                <a:rPr lang="en-US" altLang="zh-CN" sz="2400" baseline="-25000" dirty="0"/>
                <a:t>n</a:t>
              </a:r>
              <a:endParaRPr lang="zh-CN" altLang="en-US" sz="2400" dirty="0"/>
            </a:p>
          </p:txBody>
        </p:sp>
        <p:sp>
          <p:nvSpPr>
            <p:cNvPr id="25" name="TextBox 18"/>
            <p:cNvSpPr txBox="1"/>
            <p:nvPr/>
          </p:nvSpPr>
          <p:spPr>
            <a:xfrm>
              <a:off x="5292080" y="1265188"/>
              <a:ext cx="294789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P                                N</a:t>
              </a:r>
              <a:endParaRPr lang="zh-CN" altLang="en-US" sz="2400" dirty="0"/>
            </a:p>
          </p:txBody>
        </p:sp>
      </p:grpSp>
      <p:sp>
        <p:nvSpPr>
          <p:cNvPr id="26" name="下箭头 25"/>
          <p:cNvSpPr/>
          <p:nvPr/>
        </p:nvSpPr>
        <p:spPr>
          <a:xfrm rot="5400000">
            <a:off x="3223939" y="4555985"/>
            <a:ext cx="308070" cy="5603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936116" y="3420174"/>
                <a:ext cx="1084580" cy="4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16" y="3420174"/>
                <a:ext cx="1084580" cy="430530"/>
              </a:xfrm>
              <a:prstGeom prst="rect">
                <a:avLst/>
              </a:prstGeom>
              <a:blipFill rotWithShape="1">
                <a:blip r:embed="rId3"/>
                <a:stretch>
                  <a:fillRect l="-47" t="-15" r="-6159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665559" y="2470777"/>
                <a:ext cx="1658620" cy="37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扩散</m:t>
                          </m:r>
                        </m:sub>
                      </m:sSub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漂移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559" y="2470777"/>
                <a:ext cx="1658620" cy="371475"/>
              </a:xfrm>
              <a:prstGeom prst="rect">
                <a:avLst/>
              </a:prstGeom>
              <a:blipFill rotWithShape="1">
                <a:blip r:embed="rId4"/>
                <a:stretch>
                  <a:fillRect l="-28" t="-169" r="28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2636241" y="6023910"/>
                <a:ext cx="1752600" cy="371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扩散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漂移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241" y="6023910"/>
                <a:ext cx="1752600" cy="371475"/>
              </a:xfrm>
              <a:prstGeom prst="rect">
                <a:avLst/>
              </a:prstGeom>
              <a:blipFill rotWithShape="1">
                <a:blip r:embed="rId5"/>
                <a:stretch>
                  <a:fillRect l="-20" t="-81" r="20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753053" y="201365"/>
                <a:ext cx="1266825" cy="52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53" y="201365"/>
                <a:ext cx="1266825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26" t="-13" r="2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47903" y="3461140"/>
            <a:ext cx="4853298" cy="2888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005" name="Object 141"/>
              <p:cNvSpPr txBox="1"/>
              <p:nvPr/>
            </p:nvSpPr>
            <p:spPr bwMode="auto">
              <a:xfrm>
                <a:off x="7102693" y="867755"/>
                <a:ext cx="3148514" cy="11620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  <m:func>
                        <m:func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7005" name="Object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2693" y="867755"/>
                <a:ext cx="3148514" cy="1162050"/>
              </a:xfrm>
              <a:prstGeom prst="rect">
                <a:avLst/>
              </a:prstGeom>
              <a:blipFill rotWithShape="1">
                <a:blip r:embed="rId2"/>
                <a:stretch>
                  <a:fillRect l="-7" t="-30" r="13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006" name="Object 142"/>
              <p:cNvSpPr txBox="1"/>
              <p:nvPr/>
            </p:nvSpPr>
            <p:spPr bwMode="auto">
              <a:xfrm>
                <a:off x="7230743" y="2446728"/>
                <a:ext cx="3020464" cy="101441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  <m:func>
                        <m:func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7006" name="Object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0743" y="2446728"/>
                <a:ext cx="3020464" cy="1014412"/>
              </a:xfrm>
              <a:prstGeom prst="rect">
                <a:avLst/>
              </a:prstGeom>
              <a:blipFill rotWithShape="1">
                <a:blip r:embed="rId3"/>
                <a:stretch>
                  <a:fillRect l="-21" t="-7" r="13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007" name="Object 143"/>
              <p:cNvSpPr txBox="1"/>
              <p:nvPr/>
            </p:nvSpPr>
            <p:spPr bwMode="auto">
              <a:xfrm>
                <a:off x="7320137" y="4066177"/>
                <a:ext cx="2520280" cy="228310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𝒃𝒊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den>
                      </m:f>
                      <m:func>
                        <m:funcPr>
                          <m:ctrlP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7007" name="Object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20137" y="4066177"/>
                <a:ext cx="2520280" cy="2283108"/>
              </a:xfrm>
              <a:prstGeom prst="rect">
                <a:avLst/>
              </a:prstGeom>
              <a:blipFill rotWithShape="1">
                <a:blip r:embed="rId4"/>
                <a:stretch>
                  <a:fillRect l="-20" t="-12" r="18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1828278" y="980728"/>
            <a:ext cx="3798570" cy="1386420"/>
            <a:chOff x="4771778" y="980728"/>
            <a:chExt cx="3798570" cy="1386420"/>
          </a:xfrm>
        </p:grpSpPr>
        <p:sp>
          <p:nvSpPr>
            <p:cNvPr id="7" name="矩形 6"/>
            <p:cNvSpPr/>
            <p:nvPr/>
          </p:nvSpPr>
          <p:spPr>
            <a:xfrm>
              <a:off x="5076056" y="980728"/>
              <a:ext cx="3266002" cy="9361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516216" y="980728"/>
              <a:ext cx="0" cy="9361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6011891" y="981802"/>
              <a:ext cx="504056" cy="9350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16216" y="981802"/>
              <a:ext cx="651076" cy="9350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1778" y="1906773"/>
              <a:ext cx="37985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-</a:t>
              </a:r>
              <a:r>
                <a:rPr lang="en-US" altLang="zh-CN" sz="2400" dirty="0" err="1"/>
                <a:t>W</a:t>
              </a:r>
              <a:r>
                <a:rPr lang="en-US" altLang="zh-CN" sz="2400" baseline="-25000" dirty="0" err="1"/>
                <a:t>p</a:t>
              </a:r>
              <a:r>
                <a:rPr lang="en-US" altLang="zh-CN" sz="2400" dirty="0"/>
                <a:t>         -</a:t>
              </a:r>
              <a:r>
                <a:rPr lang="en-US" altLang="zh-CN" sz="2400" dirty="0" err="1"/>
                <a:t>x</a:t>
              </a:r>
              <a:r>
                <a:rPr lang="en-US" altLang="zh-CN" sz="2400" baseline="-25000" dirty="0" err="1"/>
                <a:t>p</a:t>
              </a:r>
              <a:r>
                <a:rPr lang="en-US" altLang="zh-CN" sz="2400" baseline="-25000" dirty="0"/>
                <a:t>     </a:t>
              </a:r>
              <a:r>
                <a:rPr lang="en-US" altLang="zh-CN" sz="2400" dirty="0"/>
                <a:t>0      </a:t>
              </a:r>
              <a:r>
                <a:rPr lang="en-US" altLang="zh-CN" sz="2400" dirty="0" err="1"/>
                <a:t>x</a:t>
              </a:r>
              <a:r>
                <a:rPr lang="en-US" altLang="zh-CN" sz="2400" baseline="-25000" dirty="0" err="1"/>
                <a:t>n</a:t>
              </a:r>
              <a:r>
                <a:rPr lang="en-US" altLang="zh-CN" sz="2400" baseline="-25000" dirty="0"/>
                <a:t>                  </a:t>
              </a:r>
              <a:r>
                <a:rPr lang="en-US" altLang="zh-CN" sz="2400" dirty="0"/>
                <a:t>W</a:t>
              </a:r>
              <a:r>
                <a:rPr lang="en-US" altLang="zh-CN" sz="2400" baseline="-25000" dirty="0"/>
                <a:t>n</a:t>
              </a:r>
              <a:endParaRPr lang="zh-CN" alt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92080" y="1265188"/>
              <a:ext cx="294789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P                                N</a:t>
              </a:r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1" name="Object 3"/>
          <p:cNvGraphicFramePr>
            <a:graphicFrameLocks noChangeAspect="1"/>
          </p:cNvGraphicFramePr>
          <p:nvPr/>
        </p:nvGraphicFramePr>
        <p:xfrm>
          <a:off x="1966913" y="3892550"/>
          <a:ext cx="7494587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3" name="公式" r:id="rId1" imgW="70104000" imgH="22555200" progId="Equation.3">
                  <p:embed/>
                </p:oleObj>
              </mc:Choice>
              <mc:Fallback>
                <p:oleObj name="公式" r:id="rId1" imgW="70104000" imgH="22555200" progId="Equation.3">
                  <p:embed/>
                  <p:pic>
                    <p:nvPicPr>
                      <p:cNvPr id="0" name="图片 143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913" y="3892550"/>
                        <a:ext cx="7494587" cy="2149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566096" y="3239873"/>
            <a:ext cx="3230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</a:rPr>
              <a:t>在空间电荷区边界处：</a:t>
            </a:r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47528" y="6231643"/>
            <a:ext cx="4450080" cy="460375"/>
          </a:xfrm>
          <a:prstGeom prst="rect">
            <a:avLst/>
          </a:prstGeom>
          <a:solidFill>
            <a:srgbClr val="FFC000">
              <a:alpha val="37000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外加电压调节边界处载流子浓度</a:t>
            </a:r>
            <a:endParaRPr lang="zh-CN" altLang="en-US" sz="24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3791744" y="127201"/>
            <a:ext cx="4679557" cy="3109860"/>
            <a:chOff x="529499" y="189206"/>
            <a:chExt cx="2852728" cy="1774814"/>
          </a:xfrm>
        </p:grpSpPr>
        <p:grpSp>
          <p:nvGrpSpPr>
            <p:cNvPr id="21" name="组合 20"/>
            <p:cNvGrpSpPr/>
            <p:nvPr/>
          </p:nvGrpSpPr>
          <p:grpSpPr>
            <a:xfrm>
              <a:off x="529499" y="189206"/>
              <a:ext cx="2778851" cy="1774814"/>
              <a:chOff x="869295" y="1529710"/>
              <a:chExt cx="2778851" cy="1774814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324" y="1674539"/>
                <a:ext cx="2382975" cy="1629985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869295" y="2231050"/>
                <a:ext cx="248522" cy="192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i="1" dirty="0" err="1"/>
                  <a:t>E</a:t>
                </a:r>
                <a:r>
                  <a:rPr lang="en-US" altLang="zh-CN" sz="1600" i="1" baseline="-25000" dirty="0" err="1"/>
                  <a:t>Fp</a:t>
                </a:r>
                <a:endParaRPr lang="zh-CN" altLang="en-US" sz="1600" i="1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921142" y="1529710"/>
                <a:ext cx="214069" cy="192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i="1" dirty="0"/>
                  <a:t>E</a:t>
                </a:r>
                <a:r>
                  <a:rPr lang="en-US" altLang="zh-CN" sz="1600" i="1" baseline="-25000" dirty="0"/>
                  <a:t>C</a:t>
                </a:r>
                <a:endParaRPr lang="zh-CN" altLang="en-US" sz="1600" i="1" dirty="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869295" y="2523573"/>
                <a:ext cx="217553" cy="192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i="1" dirty="0"/>
                  <a:t>E</a:t>
                </a:r>
                <a:r>
                  <a:rPr lang="en-US" altLang="zh-CN" sz="1600" i="1" baseline="-25000" dirty="0"/>
                  <a:t>V</a:t>
                </a:r>
                <a:endParaRPr lang="zh-CN" altLang="en-US" sz="1600" i="1" dirty="0"/>
              </a:p>
            </p:txBody>
          </p:sp>
          <p:sp>
            <p:nvSpPr>
              <p:cNvPr id="30" name="TextBox 74"/>
              <p:cNvSpPr txBox="1"/>
              <p:nvPr/>
            </p:nvSpPr>
            <p:spPr>
              <a:xfrm>
                <a:off x="3399624" y="2047866"/>
                <a:ext cx="248522" cy="192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i="1" dirty="0" err="1"/>
                  <a:t>E</a:t>
                </a:r>
                <a:r>
                  <a:rPr lang="en-US" altLang="zh-CN" sz="1600" i="1" baseline="-25000" dirty="0" err="1"/>
                  <a:t>Fn</a:t>
                </a:r>
                <a:endParaRPr lang="zh-CN" altLang="en-US" sz="1600" i="1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矩形 32"/>
                <p:cNvSpPr/>
                <p:nvPr/>
              </p:nvSpPr>
              <p:spPr>
                <a:xfrm>
                  <a:off x="975899" y="773475"/>
                  <a:ext cx="320910" cy="192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99" y="773475"/>
                  <a:ext cx="320910" cy="19279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矩形 33"/>
                <p:cNvSpPr/>
                <p:nvPr/>
              </p:nvSpPr>
              <p:spPr>
                <a:xfrm>
                  <a:off x="2518291" y="1079911"/>
                  <a:ext cx="318975" cy="1971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sz="1600" i="1" dirty="0"/>
                </a:p>
              </p:txBody>
            </p:sp>
          </mc:Choice>
          <mc:Fallback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291" y="1079911"/>
                  <a:ext cx="318975" cy="197144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21"/>
            <p:cNvSpPr txBox="1"/>
            <p:nvPr/>
          </p:nvSpPr>
          <p:spPr>
            <a:xfrm>
              <a:off x="2378413" y="454055"/>
              <a:ext cx="1003814" cy="192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 err="1"/>
                <a:t>qV</a:t>
              </a:r>
              <a:r>
                <a:rPr lang="en-US" altLang="zh-CN" sz="1600" i="1" baseline="-25000" dirty="0" err="1"/>
                <a:t>bi</a:t>
              </a:r>
              <a:r>
                <a:rPr lang="en-US" altLang="zh-CN" sz="1600" i="1" dirty="0" err="1"/>
                <a:t>-qV</a:t>
              </a:r>
              <a:r>
                <a:rPr lang="en-US" altLang="zh-CN" sz="1600" i="1" baseline="-25000" dirty="0" err="1"/>
                <a:t>F</a:t>
              </a:r>
              <a:endParaRPr lang="zh-CN" altLang="en-US" sz="1600" i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021.3023622047244,&quot;width&quot;:18850.34803149606}"/>
</p:tagLst>
</file>

<file path=ppt/tags/tag2.xml><?xml version="1.0" encoding="utf-8"?>
<p:tagLst xmlns:p="http://schemas.openxmlformats.org/presentationml/2006/main">
  <p:tag name="KSO_WM_UNIT_PLACING_PICTURE_USER_VIEWPORT" val="{&quot;height&quot;:6462.675590551181,&quot;width&quot;:17352.703937007875}"/>
</p:tagLst>
</file>

<file path=ppt/tags/tag3.xml><?xml version="1.0" encoding="utf-8"?>
<p:tagLst xmlns:p="http://schemas.openxmlformats.org/presentationml/2006/main">
  <p:tag name="KSO_WPP_MARK_KEY" val="f98a6653-c760-4999-b005-954a3af7553c"/>
  <p:tag name="COMMONDATA" val="eyJoZGlkIjoiOTFkNjJkNmU1MmVlZWQ2NzdmNjViYmQ0YWQwOTJhZG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4158</Words>
  <Application>WPS 演示</Application>
  <PresentationFormat>宽屏</PresentationFormat>
  <Paragraphs>347</Paragraphs>
  <Slides>34</Slides>
  <Notes>0</Notes>
  <HiddenSlides>0</HiddenSlides>
  <MMClips>28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34</vt:i4>
      </vt:variant>
    </vt:vector>
  </HeadingPairs>
  <TitlesOfParts>
    <vt:vector size="72" baseType="lpstr">
      <vt:lpstr>Arial</vt:lpstr>
      <vt:lpstr>宋体</vt:lpstr>
      <vt:lpstr>Wingdings</vt:lpstr>
      <vt:lpstr>黑体</vt:lpstr>
      <vt:lpstr>Symbol</vt:lpstr>
      <vt:lpstr>Cambria Math</vt:lpstr>
      <vt:lpstr>Calibri Light</vt:lpstr>
      <vt:lpstr>微软雅黑</vt:lpstr>
      <vt:lpstr>Calibri</vt:lpstr>
      <vt:lpstr>Arial Unicode MS</vt:lpstr>
      <vt:lpstr>Times New Roman</vt:lpstr>
      <vt:lpstr>Symbol</vt:lpstr>
      <vt:lpstr>Calibri</vt:lpstr>
      <vt:lpstr>楷体_GB2312</vt:lpstr>
      <vt:lpstr>新宋体</vt:lpstr>
      <vt:lpstr>Gulim</vt:lpstr>
      <vt:lpstr>Malgun Gothic</vt:lpstr>
      <vt:lpstr>Office 主题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PBrush</vt:lpstr>
      <vt:lpstr>Paint.Picture</vt:lpstr>
      <vt:lpstr>Equation.3</vt:lpstr>
      <vt:lpstr>Equation.3</vt:lpstr>
      <vt:lpstr>Paint.Picture</vt:lpstr>
      <vt:lpstr>PBrush</vt:lpstr>
      <vt:lpstr>Equation.3</vt:lpstr>
      <vt:lpstr>Equation.3</vt:lpstr>
      <vt:lpstr>Equation.3</vt:lpstr>
      <vt:lpstr>Equation.3</vt:lpstr>
      <vt:lpstr>Equation.3</vt:lpstr>
      <vt:lpstr>二极管</vt:lpstr>
      <vt:lpstr>突变结、缓变结、单边突变结</vt:lpstr>
      <vt:lpstr>平衡PN结能带图、内建电势Vbi</vt:lpstr>
      <vt:lpstr>耗尽层理论——空间电荷区分析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理想pn结的直流特性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什么是PN结小信号交流特性？</vt:lpstr>
      <vt:lpstr>扩散电导及扩散电容的定义及物理意义</vt:lpstr>
      <vt:lpstr>PN结小信号等效电路</vt:lpstr>
      <vt:lpstr>PN结二极管的开关过程及少子分布变化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刘雁鸿</cp:lastModifiedBy>
  <cp:revision>66</cp:revision>
  <dcterms:created xsi:type="dcterms:W3CDTF">2015-06-09T01:43:00Z</dcterms:created>
  <dcterms:modified xsi:type="dcterms:W3CDTF">2022-12-01T01:39:08Z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9D172379AB604CCEB1E3E4EE321604A8</vt:lpwstr>
  </property>
  <property fmtid="{D5CDD505-2E9C-101B-9397-08002B2CF9AE}" pid="3" name="KSOProductBuildVer">
    <vt:lpwstr>2052-11.1.0.12763</vt:lpwstr>
  </property>
</Properties>
</file>